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61" r:id="rId3"/>
    <p:sldId id="259" r:id="rId4"/>
    <p:sldId id="260" r:id="rId5"/>
    <p:sldId id="257" r:id="rId6"/>
    <p:sldId id="258" r:id="rId7"/>
    <p:sldId id="266" r:id="rId8"/>
    <p:sldId id="267" r:id="rId9"/>
    <p:sldId id="268" r:id="rId10"/>
    <p:sldId id="269" r:id="rId11"/>
    <p:sldId id="289" r:id="rId12"/>
    <p:sldId id="270" r:id="rId13"/>
    <p:sldId id="272" r:id="rId14"/>
    <p:sldId id="271" r:id="rId15"/>
    <p:sldId id="273" r:id="rId16"/>
    <p:sldId id="274" r:id="rId17"/>
    <p:sldId id="275" r:id="rId18"/>
    <p:sldId id="287" r:id="rId19"/>
    <p:sldId id="290" r:id="rId20"/>
    <p:sldId id="292" r:id="rId21"/>
    <p:sldId id="294" r:id="rId22"/>
    <p:sldId id="284" r:id="rId23"/>
    <p:sldId id="285" r:id="rId24"/>
    <p:sldId id="286" r:id="rId25"/>
    <p:sldId id="265" r:id="rId26"/>
    <p:sldId id="278" r:id="rId27"/>
    <p:sldId id="279" r:id="rId28"/>
    <p:sldId id="280" r:id="rId29"/>
    <p:sldId id="263" r:id="rId30"/>
    <p:sldId id="281" r:id="rId31"/>
    <p:sldId id="283" r:id="rId32"/>
  </p:sldIdLst>
  <p:sldSz cx="12192000" cy="6858000"/>
  <p:notesSz cx="6858000" cy="9144000"/>
  <p:embeddedFontLst>
    <p:embeddedFont>
      <p:font typeface="Bahnschrift SemiBold SemiConden" panose="020B0502040204020203" pitchFamily="34" charset="0"/>
      <p:bold r:id="rId34"/>
    </p:embeddedFont>
    <p:embeddedFont>
      <p:font typeface="等线" panose="02010600030101010101" pitchFamily="2" charset="-122"/>
      <p:regular r:id="rId35"/>
      <p:bold r:id="rId36"/>
    </p:embeddedFont>
    <p:embeddedFont>
      <p:font typeface="等线 Light" panose="02010600030101010101" pitchFamily="2" charset="-122"/>
      <p:regular r:id="rId3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 snapToGrid="0">
      <p:cViewPr>
        <p:scale>
          <a:sx n="75" d="100"/>
          <a:sy n="75" d="100"/>
        </p:scale>
        <p:origin x="56" y="5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0FAF90-2F64-4B0F-8CDC-33634DCCC11C}" type="datetimeFigureOut">
              <a:rPr lang="zh-CN" altLang="en-US" smtClean="0"/>
              <a:t>2019/5/24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431485-C530-4AF4-93BD-3432680971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398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539101-61B8-40A9-A9AD-2C85CA1D8B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062D0D3-3077-4B0F-B47F-86FF71858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208BBA-E1CF-494A-8DAC-A918FD2A0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8059F-6FB2-4F48-BDA1-976D50C3CC54}" type="datetimeFigureOut">
              <a:rPr lang="zh-CN" altLang="en-US" smtClean="0"/>
              <a:t>2019/5/24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C0AC5F-17D7-49FC-B27B-B1C0DEA93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5617BD-7360-4C85-B4A3-8031CA32E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5113B-C51D-49AE-96D5-8401DAB363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019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D6DE86-9A1D-44BB-8B96-2ECB7081D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0E49AAD-72FA-4FC7-982F-527E4C4A25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999127-850F-4CE6-816D-FF7EA5332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8059F-6FB2-4F48-BDA1-976D50C3CC54}" type="datetimeFigureOut">
              <a:rPr lang="zh-CN" altLang="en-US" smtClean="0"/>
              <a:t>2019/5/24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255BA6-2ACF-4CE3-B5E1-5E5F9E351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E64472-6038-4416-80DD-64543160C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5113B-C51D-49AE-96D5-8401DAB363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75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BCA2952-3CF7-4834-96F8-80B6446A59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534D118-6488-460E-B436-2B16EFF466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E32F85-5E72-4098-8CDF-EA87F977A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8059F-6FB2-4F48-BDA1-976D50C3CC54}" type="datetimeFigureOut">
              <a:rPr lang="zh-CN" altLang="en-US" smtClean="0"/>
              <a:t>2019/5/24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8B8B7B-F3C5-4792-BD9C-BE22415CA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B3222A-7E75-418D-A828-9F557D050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5113B-C51D-49AE-96D5-8401DAB363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5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7DDFE2-D12A-4262-BBC8-1B1ABE911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E592D4-3B25-4716-B34E-0078B9F6D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7FF343-61B6-4F0F-8394-B7CEE0478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8059F-6FB2-4F48-BDA1-976D50C3CC54}" type="datetimeFigureOut">
              <a:rPr lang="zh-CN" altLang="en-US" smtClean="0"/>
              <a:t>2019/5/24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8C1E45-DE74-4634-A3B7-D3914EA0B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228328-15CF-47F5-BE6C-6EE459A81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5113B-C51D-49AE-96D5-8401DAB363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782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D208C2-94AC-4622-BA81-7BDEEA007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E61D45-A551-4F18-8F62-7E6BDA06C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1364F2-5485-43A4-9B10-D2CD189E8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8059F-6FB2-4F48-BDA1-976D50C3CC54}" type="datetimeFigureOut">
              <a:rPr lang="zh-CN" altLang="en-US" smtClean="0"/>
              <a:t>2019/5/24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F2A758-236A-446A-8224-4B0F69184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5D2ED6-DB16-4031-9EDE-0CF6F9216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5113B-C51D-49AE-96D5-8401DAB363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8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9914F4-7E21-43E2-B5E1-D3F7D0547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079A8F-2022-4B7F-9B14-5F15231BFA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0BFD0C-1DA1-46FA-889F-A7F36A4BE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6F1402-F1D7-437A-A65E-86C517FAE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8059F-6FB2-4F48-BDA1-976D50C3CC54}" type="datetimeFigureOut">
              <a:rPr lang="zh-CN" altLang="en-US" smtClean="0"/>
              <a:t>2019/5/24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A3C462-A975-45D3-BAAD-404E06692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591C6C2-91BB-4A06-BF5C-2FC92AA0F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5113B-C51D-49AE-96D5-8401DAB363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289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BB5DFA-218B-4233-9566-5ED94C15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615FA4F-C108-4475-91E2-3FD29A0C4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D1EBBF1-C319-4467-BF54-05C383CDCA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14D0E65-ED19-46C6-B132-74E97B4DA0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AA63BF5-20B4-4734-9658-ECA377F7C0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2FF685C-E3B0-46F5-B27E-75F1D95F8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8059F-6FB2-4F48-BDA1-976D50C3CC54}" type="datetimeFigureOut">
              <a:rPr lang="zh-CN" altLang="en-US" smtClean="0"/>
              <a:t>2019/5/24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C0E8C36-C872-4F98-8318-BCE5F5AC2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F166559-4B6E-4DC2-9B7A-9047EA2D0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5113B-C51D-49AE-96D5-8401DAB363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338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D66B9E-CBF0-4CE9-BEAD-8D7DC77C3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DD98EE9-818C-45E4-9E83-F5B7E052D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8059F-6FB2-4F48-BDA1-976D50C3CC54}" type="datetimeFigureOut">
              <a:rPr lang="zh-CN" altLang="en-US" smtClean="0"/>
              <a:t>2019/5/24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DF15127-BE75-49F4-9644-5CFE4EAE4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F21F9C6-9221-4DEF-9109-B8B74AAEF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5113B-C51D-49AE-96D5-8401DAB363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845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916E391-8C5E-4556-AF29-B1AB91C08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8059F-6FB2-4F48-BDA1-976D50C3CC54}" type="datetimeFigureOut">
              <a:rPr lang="zh-CN" altLang="en-US" smtClean="0"/>
              <a:t>2019/5/24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FD5EE26-158E-4F46-BFB7-ED0AA7A02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C753B3-1081-4348-9916-A45F07B9B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5113B-C51D-49AE-96D5-8401DAB363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55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FCB3C9-E233-4CC7-BEFF-26ABBE1DF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5E6FCD-E2E8-4961-92E1-582776B60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B609CA9-0E25-4964-BA73-D38A6A0E1E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572B833-3A2C-48E5-918B-16802E52D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8059F-6FB2-4F48-BDA1-976D50C3CC54}" type="datetimeFigureOut">
              <a:rPr lang="zh-CN" altLang="en-US" smtClean="0"/>
              <a:t>2019/5/24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E7BE30D-8A81-4890-984D-515B547FB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5693364-8FE0-4BBC-937D-A4DD20E76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5113B-C51D-49AE-96D5-8401DAB363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106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D7BBD7-9CA0-4C14-8B00-7C49BE0B7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8BC0EC6-1427-46EB-A88B-24D07BD541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31CCF2-96BE-41FF-A9B6-023A73C54C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14A0F7-3E1B-457B-8F35-FE63ACA70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8059F-6FB2-4F48-BDA1-976D50C3CC54}" type="datetimeFigureOut">
              <a:rPr lang="zh-CN" altLang="en-US" smtClean="0"/>
              <a:t>2019/5/24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580CD61-5423-4DE9-95E9-BE7D4A8C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9793DA1-C037-489A-AC8A-B95D3D03A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5113B-C51D-49AE-96D5-8401DAB363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617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A55BC58-8292-481B-9B9F-13299B6C1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89E84C-9E2B-45FD-985F-3F55C5137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1434C7-052B-4D2E-AEC9-F7D6354EEF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8059F-6FB2-4F48-BDA1-976D50C3CC54}" type="datetimeFigureOut">
              <a:rPr lang="zh-CN" altLang="en-US" smtClean="0"/>
              <a:t>2019/5/24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B514D6-C847-4EA9-976D-510A93B794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31CBF6-45B8-4C53-923B-795F9A0E0F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5113B-C51D-49AE-96D5-8401DAB363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780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C816D3F6-2FC5-4A3D-BE20-DBA0F18B5043}"/>
              </a:ext>
            </a:extLst>
          </p:cNvPr>
          <p:cNvSpPr/>
          <p:nvPr/>
        </p:nvSpPr>
        <p:spPr>
          <a:xfrm>
            <a:off x="7439378" y="0"/>
            <a:ext cx="4752622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E5C224-B922-441D-BB2E-5A7BDE6C0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941" y="1443605"/>
            <a:ext cx="3949460" cy="378345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84DCCF1-A55D-42A9-9DD5-50EC5B07CB5E}"/>
              </a:ext>
            </a:extLst>
          </p:cNvPr>
          <p:cNvSpPr/>
          <p:nvPr/>
        </p:nvSpPr>
        <p:spPr>
          <a:xfrm>
            <a:off x="461628" y="334598"/>
            <a:ext cx="679148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200" dirty="0">
                <a:latin typeface="Bahnschrift SemiBold SemiConden" panose="020B0502040204020203" pitchFamily="34" charset="0"/>
              </a:rPr>
              <a:t>Software engineer</a:t>
            </a:r>
          </a:p>
          <a:p>
            <a:r>
              <a:rPr lang="en-US" altLang="zh-CN" sz="7200" dirty="0">
                <a:latin typeface="Bahnschrift SemiBold SemiConden" panose="020B0502040204020203" pitchFamily="34" charset="0"/>
              </a:rPr>
              <a:t>Project  -  Pic</a:t>
            </a:r>
            <a:r>
              <a:rPr lang="en-US" altLang="zh-CN" sz="7200" dirty="0">
                <a:solidFill>
                  <a:srgbClr val="FF0000"/>
                </a:solidFill>
                <a:latin typeface="Bahnschrift SemiBold SemiConden" panose="020B0502040204020203" pitchFamily="34" charset="0"/>
              </a:rPr>
              <a:t>U</a:t>
            </a:r>
            <a:endParaRPr lang="zh-CN" altLang="en-US" sz="7200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7CDFFD6-C30F-438A-A3F3-C70B589E0C9B}"/>
              </a:ext>
            </a:extLst>
          </p:cNvPr>
          <p:cNvSpPr txBox="1"/>
          <p:nvPr/>
        </p:nvSpPr>
        <p:spPr>
          <a:xfrm>
            <a:off x="461628" y="3603978"/>
            <a:ext cx="5198533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500" dirty="0">
                <a:latin typeface="Bahnschrift SemiBold SemiConden" panose="020B0502040204020203" pitchFamily="34" charset="0"/>
              </a:rPr>
              <a:t>11610511	 Shiyi 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500" dirty="0">
                <a:latin typeface="Bahnschrift SemiBold SemiConden" panose="020B0502040204020203" pitchFamily="34" charset="0"/>
              </a:rPr>
              <a:t>11610615	 Mengwei Guo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500" dirty="0">
                <a:latin typeface="Bahnschrift SemiBold SemiConden" panose="020B0502040204020203" pitchFamily="34" charset="0"/>
              </a:rPr>
              <a:t>11611827 	 </a:t>
            </a:r>
            <a:r>
              <a:rPr lang="en-US" altLang="zh-CN" sz="3500" dirty="0" err="1">
                <a:latin typeface="Bahnschrift SemiBold SemiConden" panose="020B0502040204020203" pitchFamily="34" charset="0"/>
              </a:rPr>
              <a:t>Zhijian</a:t>
            </a:r>
            <a:r>
              <a:rPr lang="en-US" altLang="zh-CN" sz="3500" dirty="0">
                <a:latin typeface="Bahnschrift SemiBold SemiConden" panose="020B0502040204020203" pitchFamily="34" charset="0"/>
              </a:rPr>
              <a:t> Wang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500" dirty="0">
                <a:latin typeface="Bahnschrift SemiBold SemiConden" panose="020B0502040204020203" pitchFamily="34" charset="0"/>
              </a:rPr>
              <a:t>11610220	 Hao Tan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500" dirty="0">
                <a:latin typeface="Bahnschrift SemiBold SemiConden" panose="020B0502040204020203" pitchFamily="34" charset="0"/>
              </a:rPr>
              <a:t>11610402	 Kai Wang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30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52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889591-3EEA-4783-94DB-0E4B08897AD1}"/>
              </a:ext>
            </a:extLst>
          </p:cNvPr>
          <p:cNvSpPr txBox="1">
            <a:spLocks/>
          </p:cNvSpPr>
          <p:nvPr/>
        </p:nvSpPr>
        <p:spPr>
          <a:xfrm>
            <a:off x="750708" y="598794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000" dirty="0">
                <a:latin typeface="Bahnschrift SemiBold SemiConden" panose="020B0502040204020203" pitchFamily="34" charset="0"/>
              </a:rPr>
              <a:t>Features</a:t>
            </a:r>
            <a:endParaRPr lang="zh-CN" altLang="en-US" sz="6000" dirty="0">
              <a:latin typeface="Bahnschrift SemiBold SemiConden" panose="020B0502040204020203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6C660D3-84C2-4CE7-BED9-D089881C4DB8}"/>
              </a:ext>
            </a:extLst>
          </p:cNvPr>
          <p:cNvCxnSpPr>
            <a:cxnSpLocks/>
          </p:cNvCxnSpPr>
          <p:nvPr/>
        </p:nvCxnSpPr>
        <p:spPr>
          <a:xfrm>
            <a:off x="699912" y="1719791"/>
            <a:ext cx="281657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3577E149-F31C-42C9-B315-3344CDBEB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803" y="0"/>
            <a:ext cx="3857625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3274D77-016E-4166-A6F7-A54C6CC63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AD2B0C0-2537-4753-BF64-93CF8F0157CF}"/>
              </a:ext>
            </a:extLst>
          </p:cNvPr>
          <p:cNvSpPr txBox="1"/>
          <p:nvPr/>
        </p:nvSpPr>
        <p:spPr>
          <a:xfrm>
            <a:off x="750708" y="3810259"/>
            <a:ext cx="658706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500" dirty="0">
                <a:solidFill>
                  <a:schemeClr val="accent2">
                    <a:lumMod val="75000"/>
                  </a:schemeClr>
                </a:solidFill>
                <a:latin typeface="Bahnschrift SemiBold SemiConden" panose="020B0502040204020203" pitchFamily="34" charset="0"/>
                <a:ea typeface="+mj-ea"/>
                <a:cs typeface="+mj-cs"/>
              </a:rPr>
              <a:t>Dark Mode</a:t>
            </a:r>
          </a:p>
          <a:p>
            <a:endParaRPr lang="en-US" altLang="zh-CN" sz="3500" dirty="0">
              <a:latin typeface="Bahnschrift SemiBold SemiConden" panose="020B0502040204020203" pitchFamily="34" charset="0"/>
              <a:ea typeface="+mj-ea"/>
              <a:cs typeface="+mj-cs"/>
            </a:endParaRPr>
          </a:p>
          <a:p>
            <a:endParaRPr lang="en-US" altLang="zh-CN" sz="3500" dirty="0">
              <a:solidFill>
                <a:schemeClr val="accent2">
                  <a:lumMod val="75000"/>
                </a:schemeClr>
              </a:solidFill>
              <a:latin typeface="Bahnschrift SemiBold SemiConden" panose="020B0502040204020203" pitchFamily="34" charset="0"/>
              <a:ea typeface="+mj-ea"/>
              <a:cs typeface="+mj-cs"/>
            </a:endParaRPr>
          </a:p>
          <a:p>
            <a:endParaRPr lang="en-US" altLang="zh-CN" sz="3500" dirty="0"/>
          </a:p>
        </p:txBody>
      </p:sp>
    </p:spTree>
    <p:extLst>
      <p:ext uri="{BB962C8B-B14F-4D97-AF65-F5344CB8AC3E}">
        <p14:creationId xmlns:p14="http://schemas.microsoft.com/office/powerpoint/2010/main" val="1211919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889591-3EEA-4783-94DB-0E4B08897AD1}"/>
              </a:ext>
            </a:extLst>
          </p:cNvPr>
          <p:cNvSpPr txBox="1">
            <a:spLocks/>
          </p:cNvSpPr>
          <p:nvPr/>
        </p:nvSpPr>
        <p:spPr>
          <a:xfrm>
            <a:off x="750708" y="598794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000" dirty="0">
                <a:latin typeface="Bahnschrift SemiBold SemiConden" panose="020B0502040204020203" pitchFamily="34" charset="0"/>
              </a:rPr>
              <a:t>Features</a:t>
            </a:r>
            <a:endParaRPr lang="zh-CN" altLang="en-US" sz="6000" dirty="0">
              <a:latin typeface="Bahnschrift SemiBold SemiConden" panose="020B0502040204020203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6C660D3-84C2-4CE7-BED9-D089881C4DB8}"/>
              </a:ext>
            </a:extLst>
          </p:cNvPr>
          <p:cNvCxnSpPr>
            <a:cxnSpLocks/>
          </p:cNvCxnSpPr>
          <p:nvPr/>
        </p:nvCxnSpPr>
        <p:spPr>
          <a:xfrm>
            <a:off x="699912" y="1719791"/>
            <a:ext cx="281657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9AD2B0C0-2537-4753-BF64-93CF8F0157CF}"/>
              </a:ext>
            </a:extLst>
          </p:cNvPr>
          <p:cNvSpPr txBox="1"/>
          <p:nvPr/>
        </p:nvSpPr>
        <p:spPr>
          <a:xfrm>
            <a:off x="644613" y="2382214"/>
            <a:ext cx="6587067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500" dirty="0">
                <a:latin typeface="Bahnschrift SemiBold SemiConden" panose="020B0502040204020203" pitchFamily="34" charset="0"/>
                <a:ea typeface="+mj-ea"/>
                <a:cs typeface="+mj-cs"/>
              </a:rPr>
              <a:t>Share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500" dirty="0">
                <a:solidFill>
                  <a:schemeClr val="accent2"/>
                </a:solidFill>
                <a:latin typeface="Bahnschrift SemiBold SemiConden" panose="020B0502040204020203" pitchFamily="34" charset="0"/>
                <a:ea typeface="+mj-ea"/>
                <a:cs typeface="+mj-cs"/>
              </a:rPr>
              <a:t>QQ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500" dirty="0">
                <a:solidFill>
                  <a:schemeClr val="accent2"/>
                </a:solidFill>
                <a:latin typeface="Bahnschrift SemiBold SemiConden" panose="020B0502040204020203" pitchFamily="34" charset="0"/>
                <a:ea typeface="+mj-ea"/>
                <a:cs typeface="+mj-cs"/>
              </a:rPr>
              <a:t>WeChat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500" dirty="0">
                <a:solidFill>
                  <a:schemeClr val="accent2"/>
                </a:solidFill>
                <a:latin typeface="Bahnschrift SemiBold SemiConden" panose="020B0502040204020203" pitchFamily="34" charset="0"/>
                <a:ea typeface="+mj-ea"/>
                <a:cs typeface="+mj-cs"/>
              </a:rPr>
              <a:t>Moments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500" dirty="0">
                <a:solidFill>
                  <a:schemeClr val="accent2"/>
                </a:solidFill>
                <a:latin typeface="Bahnschrift SemiBold SemiConden" panose="020B0502040204020203" pitchFamily="34" charset="0"/>
                <a:ea typeface="+mj-ea"/>
                <a:cs typeface="+mj-cs"/>
              </a:rPr>
              <a:t>E-mail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500" dirty="0">
                <a:solidFill>
                  <a:schemeClr val="accent2"/>
                </a:solidFill>
                <a:latin typeface="Bahnschrift SemiBold SemiConden" panose="020B0502040204020203" pitchFamily="34" charset="0"/>
                <a:ea typeface="+mj-ea"/>
                <a:cs typeface="+mj-cs"/>
              </a:rPr>
              <a:t>………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3500" dirty="0">
              <a:latin typeface="Bahnschrift SemiBold SemiConden" panose="020B0502040204020203" pitchFamily="34" charset="0"/>
              <a:ea typeface="+mj-ea"/>
              <a:cs typeface="+mj-cs"/>
            </a:endParaRPr>
          </a:p>
          <a:p>
            <a:endParaRPr lang="en-US" altLang="zh-CN" sz="3500" dirty="0">
              <a:latin typeface="Bahnschrift SemiBold SemiConden" panose="020B0502040204020203" pitchFamily="34" charset="0"/>
              <a:ea typeface="+mj-ea"/>
              <a:cs typeface="+mj-cs"/>
            </a:endParaRPr>
          </a:p>
          <a:p>
            <a:endParaRPr lang="en-US" altLang="zh-CN" sz="3500" dirty="0">
              <a:solidFill>
                <a:schemeClr val="accent2">
                  <a:lumMod val="75000"/>
                </a:schemeClr>
              </a:solidFill>
              <a:latin typeface="Bahnschrift SemiBold SemiConden" panose="020B0502040204020203" pitchFamily="34" charset="0"/>
              <a:ea typeface="+mj-ea"/>
              <a:cs typeface="+mj-cs"/>
            </a:endParaRPr>
          </a:p>
          <a:p>
            <a:endParaRPr lang="en-US" altLang="zh-CN" sz="35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C1A4F4-EF11-4464-AD51-9B4FED10D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744" y="0"/>
            <a:ext cx="3857625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C9E4EE9-7F75-45ED-BA5A-03B9E0CD8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209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852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69A5553B-6DB2-4710-A091-57FB7C04DB2F}"/>
              </a:ext>
            </a:extLst>
          </p:cNvPr>
          <p:cNvSpPr txBox="1">
            <a:spLocks/>
          </p:cNvSpPr>
          <p:nvPr/>
        </p:nvSpPr>
        <p:spPr>
          <a:xfrm>
            <a:off x="750708" y="598794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000" dirty="0">
                <a:latin typeface="Bahnschrift SemiBold SemiConden" panose="020B0502040204020203" pitchFamily="34" charset="0"/>
              </a:rPr>
              <a:t>Features</a:t>
            </a:r>
            <a:endParaRPr lang="zh-CN" altLang="en-US" sz="6000" dirty="0">
              <a:latin typeface="Bahnschrift SemiBold SemiConden" panose="020B0502040204020203" pitchFamily="34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088F468-631D-4424-8465-7D61FF35895D}"/>
              </a:ext>
            </a:extLst>
          </p:cNvPr>
          <p:cNvCxnSpPr>
            <a:cxnSpLocks/>
          </p:cNvCxnSpPr>
          <p:nvPr/>
        </p:nvCxnSpPr>
        <p:spPr>
          <a:xfrm>
            <a:off x="699912" y="1719791"/>
            <a:ext cx="281657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BAA33631-D42C-4287-AF6E-508160A29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45C1D16-27CC-4665-B9CE-6FD256304C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0" y="0"/>
            <a:ext cx="3857625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0BAE6E9-573D-4A30-98F7-C209836DA514}"/>
              </a:ext>
            </a:extLst>
          </p:cNvPr>
          <p:cNvSpPr txBox="1"/>
          <p:nvPr/>
        </p:nvSpPr>
        <p:spPr>
          <a:xfrm>
            <a:off x="699912" y="2516980"/>
            <a:ext cx="6587067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500" dirty="0">
                <a:latin typeface="Bahnschrift SemiBold SemiConden" panose="020B0502040204020203" pitchFamily="34" charset="0"/>
                <a:ea typeface="+mj-ea"/>
                <a:cs typeface="+mj-cs"/>
              </a:rPr>
              <a:t>Photo Attribute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500" dirty="0">
                <a:solidFill>
                  <a:schemeClr val="accent2">
                    <a:lumMod val="75000"/>
                  </a:schemeClr>
                </a:solidFill>
                <a:latin typeface="Bahnschrift SemiBold SemiConden" panose="020B0502040204020203" pitchFamily="34" charset="0"/>
                <a:ea typeface="+mj-ea"/>
                <a:cs typeface="+mj-cs"/>
              </a:rPr>
              <a:t>Lightness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500" dirty="0">
                <a:solidFill>
                  <a:schemeClr val="accent2">
                    <a:lumMod val="75000"/>
                  </a:schemeClr>
                </a:solidFill>
                <a:latin typeface="Bahnschrift SemiBold SemiConden" panose="020B0502040204020203" pitchFamily="34" charset="0"/>
                <a:ea typeface="+mj-ea"/>
                <a:cs typeface="+mj-cs"/>
              </a:rPr>
              <a:t>Contrast ratio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500" dirty="0">
                <a:solidFill>
                  <a:schemeClr val="accent2">
                    <a:lumMod val="75000"/>
                  </a:schemeClr>
                </a:solidFill>
                <a:latin typeface="Bahnschrift SemiBold SemiConden" panose="020B0502040204020203" pitchFamily="34" charset="0"/>
                <a:ea typeface="+mj-ea"/>
                <a:cs typeface="+mj-cs"/>
              </a:rPr>
              <a:t>Saturation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500" dirty="0">
              <a:latin typeface="Bahnschrift SemiBold SemiConden" panose="020B0502040204020203" pitchFamily="34" charset="0"/>
              <a:ea typeface="+mj-ea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500" dirty="0">
                <a:latin typeface="Bahnschrift SemiBold SemiConden" panose="020B0502040204020203" pitchFamily="34" charset="0"/>
                <a:ea typeface="+mj-ea"/>
                <a:cs typeface="+mj-cs"/>
              </a:rPr>
              <a:t>Auto photo fix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500" dirty="0">
              <a:latin typeface="Bahnschrift SemiBold SemiConden" panose="020B0502040204020203" pitchFamily="34" charset="0"/>
              <a:ea typeface="+mj-ea"/>
              <a:cs typeface="+mj-cs"/>
            </a:endParaRPr>
          </a:p>
          <a:p>
            <a:endParaRPr lang="en-US" altLang="zh-CN" sz="3500" dirty="0">
              <a:solidFill>
                <a:schemeClr val="accent2">
                  <a:lumMod val="75000"/>
                </a:schemeClr>
              </a:solidFill>
              <a:latin typeface="Bahnschrift SemiBold SemiConden" panose="020B0502040204020203" pitchFamily="34" charset="0"/>
              <a:ea typeface="+mj-ea"/>
              <a:cs typeface="+mj-cs"/>
            </a:endParaRPr>
          </a:p>
          <a:p>
            <a:endParaRPr lang="en-US" altLang="zh-CN" sz="3500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B0FCFFB5-DA30-49C5-B1C6-7E8D7D64F965}"/>
              </a:ext>
            </a:extLst>
          </p:cNvPr>
          <p:cNvCxnSpPr>
            <a:cxnSpLocks/>
          </p:cNvCxnSpPr>
          <p:nvPr/>
        </p:nvCxnSpPr>
        <p:spPr>
          <a:xfrm>
            <a:off x="3804356" y="5627511"/>
            <a:ext cx="2291644" cy="4797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1203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69A5553B-6DB2-4710-A091-57FB7C04DB2F}"/>
              </a:ext>
            </a:extLst>
          </p:cNvPr>
          <p:cNvSpPr txBox="1">
            <a:spLocks/>
          </p:cNvSpPr>
          <p:nvPr/>
        </p:nvSpPr>
        <p:spPr>
          <a:xfrm>
            <a:off x="496708" y="76812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000" dirty="0">
                <a:latin typeface="Bahnschrift SemiBold SemiConden" panose="020B0502040204020203" pitchFamily="34" charset="0"/>
              </a:rPr>
              <a:t>Features</a:t>
            </a:r>
            <a:endParaRPr lang="zh-CN" altLang="en-US" sz="6000" dirty="0">
              <a:latin typeface="Bahnschrift SemiBold SemiConden" panose="020B0502040204020203" pitchFamily="34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088F468-631D-4424-8465-7D61FF35895D}"/>
              </a:ext>
            </a:extLst>
          </p:cNvPr>
          <p:cNvCxnSpPr>
            <a:cxnSpLocks/>
          </p:cNvCxnSpPr>
          <p:nvPr/>
        </p:nvCxnSpPr>
        <p:spPr>
          <a:xfrm>
            <a:off x="445912" y="1889125"/>
            <a:ext cx="281657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E0BAE6E9-573D-4A30-98F7-C209836DA514}"/>
              </a:ext>
            </a:extLst>
          </p:cNvPr>
          <p:cNvSpPr txBox="1"/>
          <p:nvPr/>
        </p:nvSpPr>
        <p:spPr>
          <a:xfrm>
            <a:off x="428978" y="2652447"/>
            <a:ext cx="658706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500" dirty="0" err="1">
                <a:latin typeface="Bahnschrift SemiBold SemiConden" panose="020B0502040204020203" pitchFamily="34" charset="0"/>
                <a:ea typeface="+mj-ea"/>
                <a:cs typeface="+mj-cs"/>
              </a:rPr>
              <a:t>Chartlets</a:t>
            </a:r>
            <a:r>
              <a:rPr lang="en-US" altLang="zh-CN" sz="3500" dirty="0">
                <a:latin typeface="Bahnschrift SemiBold SemiConden" panose="020B0502040204020203" pitchFamily="34" charset="0"/>
                <a:ea typeface="+mj-ea"/>
                <a:cs typeface="+mj-cs"/>
              </a:rPr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500" dirty="0">
                <a:solidFill>
                  <a:schemeClr val="accent2">
                    <a:lumMod val="75000"/>
                  </a:schemeClr>
                </a:solidFill>
                <a:latin typeface="Bahnschrift SemiBold SemiConden" panose="020B0502040204020203" pitchFamily="34" charset="0"/>
                <a:ea typeface="+mj-ea"/>
                <a:cs typeface="+mj-cs"/>
              </a:rPr>
              <a:t>Size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500" dirty="0">
                <a:solidFill>
                  <a:schemeClr val="accent2">
                    <a:lumMod val="75000"/>
                  </a:schemeClr>
                </a:solidFill>
                <a:latin typeface="Bahnschrift SemiBold SemiConden" panose="020B0502040204020203" pitchFamily="34" charset="0"/>
                <a:ea typeface="+mj-ea"/>
                <a:cs typeface="+mj-cs"/>
              </a:rPr>
              <a:t>Position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500" dirty="0">
                <a:solidFill>
                  <a:schemeClr val="accent2">
                    <a:lumMod val="75000"/>
                  </a:schemeClr>
                </a:solidFill>
                <a:latin typeface="Bahnschrift SemiBold SemiConden" panose="020B0502040204020203" pitchFamily="34" charset="0"/>
                <a:ea typeface="+mj-ea"/>
                <a:cs typeface="+mj-cs"/>
              </a:rPr>
              <a:t>Types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500" dirty="0">
              <a:latin typeface="Bahnschrift SemiBold SemiConden" panose="020B0502040204020203" pitchFamily="34" charset="0"/>
              <a:ea typeface="+mj-ea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500" dirty="0">
                <a:latin typeface="Bahnschrift SemiBold SemiConden" panose="020B0502040204020203" pitchFamily="34" charset="0"/>
                <a:ea typeface="+mj-ea"/>
                <a:cs typeface="+mj-cs"/>
              </a:rPr>
              <a:t>Save photo here</a:t>
            </a:r>
          </a:p>
          <a:p>
            <a:endParaRPr lang="en-US" altLang="zh-CN" sz="3500" dirty="0">
              <a:solidFill>
                <a:schemeClr val="accent2">
                  <a:lumMod val="75000"/>
                </a:schemeClr>
              </a:solidFill>
              <a:latin typeface="Bahnschrift SemiBold SemiConden" panose="020B0502040204020203" pitchFamily="34" charset="0"/>
              <a:ea typeface="+mj-ea"/>
              <a:cs typeface="+mj-cs"/>
            </a:endParaRPr>
          </a:p>
          <a:p>
            <a:endParaRPr lang="en-US" altLang="zh-CN" sz="35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FFA58A-E044-474B-B761-2A57D384A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63DB9D3-6D1B-4EAA-A51A-7D40C1AD3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92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889591-3EEA-4783-94DB-0E4B08897AD1}"/>
              </a:ext>
            </a:extLst>
          </p:cNvPr>
          <p:cNvSpPr txBox="1">
            <a:spLocks/>
          </p:cNvSpPr>
          <p:nvPr/>
        </p:nvSpPr>
        <p:spPr>
          <a:xfrm>
            <a:off x="632175" y="55928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000" dirty="0">
                <a:latin typeface="Bahnschrift SemiBold SemiConden" panose="020B0502040204020203" pitchFamily="34" charset="0"/>
              </a:rPr>
              <a:t>Features</a:t>
            </a:r>
            <a:endParaRPr lang="zh-CN" altLang="en-US" sz="6000" dirty="0">
              <a:latin typeface="Bahnschrift SemiBold SemiConden" panose="020B0502040204020203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6C660D3-84C2-4CE7-BED9-D089881C4DB8}"/>
              </a:ext>
            </a:extLst>
          </p:cNvPr>
          <p:cNvCxnSpPr>
            <a:cxnSpLocks/>
          </p:cNvCxnSpPr>
          <p:nvPr/>
        </p:nvCxnSpPr>
        <p:spPr>
          <a:xfrm>
            <a:off x="711200" y="1691569"/>
            <a:ext cx="260208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CCC40B31-05E5-4CB5-818E-4CA2EF733532}"/>
              </a:ext>
            </a:extLst>
          </p:cNvPr>
          <p:cNvSpPr txBox="1"/>
          <p:nvPr/>
        </p:nvSpPr>
        <p:spPr>
          <a:xfrm>
            <a:off x="711200" y="2353291"/>
            <a:ext cx="658706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500" dirty="0">
                <a:latin typeface="Bahnschrift SemiBold SemiConden" panose="020B0502040204020203" pitchFamily="34" charset="0"/>
                <a:ea typeface="+mj-ea"/>
                <a:cs typeface="+mj-cs"/>
              </a:rPr>
              <a:t>Filters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500" dirty="0">
                <a:solidFill>
                  <a:schemeClr val="accent2">
                    <a:lumMod val="75000"/>
                  </a:schemeClr>
                </a:solidFill>
                <a:latin typeface="Bahnschrift SemiBold SemiConden" panose="020B0502040204020203" pitchFamily="34" charset="0"/>
                <a:ea typeface="+mj-ea"/>
                <a:cs typeface="+mj-cs"/>
              </a:rPr>
              <a:t>Color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500" dirty="0">
                <a:solidFill>
                  <a:schemeClr val="accent2">
                    <a:lumMod val="75000"/>
                  </a:schemeClr>
                </a:solidFill>
                <a:latin typeface="Bahnschrift SemiBold SemiConden" panose="020B0502040204020203" pitchFamily="34" charset="0"/>
                <a:ea typeface="+mj-ea"/>
                <a:cs typeface="+mj-cs"/>
              </a:rPr>
              <a:t>Shape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500" dirty="0">
                <a:solidFill>
                  <a:schemeClr val="accent2">
                    <a:lumMod val="75000"/>
                  </a:schemeClr>
                </a:solidFill>
                <a:latin typeface="Bahnschrift SemiBold SemiConden" panose="020B0502040204020203" pitchFamily="34" charset="0"/>
                <a:ea typeface="+mj-ea"/>
                <a:cs typeface="+mj-cs"/>
              </a:rPr>
              <a:t>Texture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500" dirty="0">
              <a:latin typeface="Bahnschrift SemiBold SemiConden" panose="020B0502040204020203" pitchFamily="34" charset="0"/>
              <a:ea typeface="+mj-ea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500" dirty="0">
                <a:latin typeface="Bahnschrift SemiBold SemiConden" panose="020B0502040204020203" pitchFamily="34" charset="0"/>
                <a:ea typeface="+mj-ea"/>
                <a:cs typeface="+mj-cs"/>
              </a:rPr>
              <a:t>Save photo</a:t>
            </a:r>
          </a:p>
          <a:p>
            <a:endParaRPr lang="en-US" altLang="zh-CN" sz="3500" dirty="0">
              <a:solidFill>
                <a:schemeClr val="accent2">
                  <a:lumMod val="75000"/>
                </a:schemeClr>
              </a:solidFill>
              <a:latin typeface="Bahnschrift SemiBold SemiConden" panose="020B0502040204020203" pitchFamily="34" charset="0"/>
              <a:ea typeface="+mj-ea"/>
              <a:cs typeface="+mj-cs"/>
            </a:endParaRPr>
          </a:p>
          <a:p>
            <a:endParaRPr lang="en-US" altLang="zh-CN" sz="35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9C3DA1E-7565-4009-98BD-B7AF8DA97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587F26F-74F0-4E6E-B9BA-72DD99A0A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89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889591-3EEA-4783-94DB-0E4B08897AD1}"/>
              </a:ext>
            </a:extLst>
          </p:cNvPr>
          <p:cNvSpPr txBox="1">
            <a:spLocks/>
          </p:cNvSpPr>
          <p:nvPr/>
        </p:nvSpPr>
        <p:spPr>
          <a:xfrm>
            <a:off x="632175" y="55928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000" dirty="0">
                <a:latin typeface="Bahnschrift SemiBold SemiConden" panose="020B0502040204020203" pitchFamily="34" charset="0"/>
              </a:rPr>
              <a:t>Features</a:t>
            </a:r>
            <a:endParaRPr lang="zh-CN" altLang="en-US" sz="6000" dirty="0">
              <a:latin typeface="Bahnschrift SemiBold SemiConden" panose="020B0502040204020203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6C660D3-84C2-4CE7-BED9-D089881C4DB8}"/>
              </a:ext>
            </a:extLst>
          </p:cNvPr>
          <p:cNvCxnSpPr>
            <a:cxnSpLocks/>
          </p:cNvCxnSpPr>
          <p:nvPr/>
        </p:nvCxnSpPr>
        <p:spPr>
          <a:xfrm>
            <a:off x="711200" y="1691569"/>
            <a:ext cx="260208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CCC40B31-05E5-4CB5-818E-4CA2EF733532}"/>
              </a:ext>
            </a:extLst>
          </p:cNvPr>
          <p:cNvSpPr txBox="1"/>
          <p:nvPr/>
        </p:nvSpPr>
        <p:spPr>
          <a:xfrm>
            <a:off x="711200" y="2370224"/>
            <a:ext cx="6587067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500" dirty="0">
                <a:latin typeface="Bahnschrift SemiBold SemiConden" panose="020B0502040204020203" pitchFamily="34" charset="0"/>
                <a:ea typeface="+mj-ea"/>
                <a:cs typeface="+mj-cs"/>
              </a:rPr>
              <a:t>Neural style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500" dirty="0">
                <a:solidFill>
                  <a:schemeClr val="accent2">
                    <a:lumMod val="75000"/>
                  </a:schemeClr>
                </a:solidFill>
                <a:latin typeface="Bahnschrift SemiBold SemiConden" panose="020B0502040204020203" pitchFamily="34" charset="0"/>
                <a:ea typeface="+mj-ea"/>
                <a:cs typeface="+mj-cs"/>
              </a:rPr>
              <a:t>5 styles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500" dirty="0">
                <a:solidFill>
                  <a:schemeClr val="accent2">
                    <a:lumMod val="75000"/>
                  </a:schemeClr>
                </a:solidFill>
                <a:latin typeface="Bahnschrift SemiBold SemiConden" panose="020B0502040204020203" pitchFamily="34" charset="0"/>
                <a:ea typeface="+mj-ea"/>
                <a:cs typeface="+mj-cs"/>
              </a:rPr>
              <a:t>Tensorflow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500" dirty="0">
                <a:solidFill>
                  <a:schemeClr val="accent2">
                    <a:lumMod val="75000"/>
                  </a:schemeClr>
                </a:solidFill>
                <a:latin typeface="Bahnschrift SemiBold SemiConden" panose="020B0502040204020203" pitchFamily="34" charset="0"/>
                <a:ea typeface="+mj-ea"/>
                <a:cs typeface="+mj-cs"/>
              </a:rPr>
              <a:t>Crash </a:t>
            </a:r>
          </a:p>
          <a:p>
            <a:pPr lvl="1"/>
            <a:r>
              <a:rPr lang="en-US" altLang="zh-CN" sz="3500" dirty="0">
                <a:solidFill>
                  <a:schemeClr val="accent2">
                    <a:lumMod val="75000"/>
                  </a:schemeClr>
                </a:solidFill>
                <a:latin typeface="Bahnschrift SemiBold SemiConden" panose="020B0502040204020203" pitchFamily="34" charset="0"/>
                <a:ea typeface="+mj-ea"/>
                <a:cs typeface="+mj-cs"/>
              </a:rPr>
              <a:t>(sometimes)</a:t>
            </a:r>
          </a:p>
          <a:p>
            <a:endParaRPr lang="en-US" altLang="zh-CN" sz="3500" dirty="0">
              <a:latin typeface="Bahnschrift SemiBold SemiConden" panose="020B0502040204020203" pitchFamily="34" charset="0"/>
              <a:ea typeface="+mj-ea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500" dirty="0">
                <a:latin typeface="Bahnschrift SemiBold SemiConden" panose="020B0502040204020203" pitchFamily="34" charset="0"/>
                <a:ea typeface="+mj-ea"/>
                <a:cs typeface="+mj-cs"/>
              </a:rPr>
              <a:t>Save photo</a:t>
            </a:r>
          </a:p>
          <a:p>
            <a:endParaRPr lang="en-US" altLang="zh-CN" sz="3500" dirty="0">
              <a:solidFill>
                <a:schemeClr val="accent2">
                  <a:lumMod val="75000"/>
                </a:schemeClr>
              </a:solidFill>
              <a:latin typeface="Bahnschrift SemiBold SemiConden" panose="020B0502040204020203" pitchFamily="34" charset="0"/>
              <a:ea typeface="+mj-ea"/>
              <a:cs typeface="+mj-cs"/>
            </a:endParaRPr>
          </a:p>
          <a:p>
            <a:endParaRPr lang="en-US" altLang="zh-CN" sz="35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06B104-89B2-4848-8AE7-0BCEF8E75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3E788AE-5240-4796-B635-14C1AC5E9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13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57628C-D7C1-44A5-BCE1-58FA2821DEC3}"/>
              </a:ext>
            </a:extLst>
          </p:cNvPr>
          <p:cNvSpPr txBox="1">
            <a:spLocks/>
          </p:cNvSpPr>
          <p:nvPr/>
        </p:nvSpPr>
        <p:spPr>
          <a:xfrm>
            <a:off x="440264" y="67190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000" dirty="0">
                <a:latin typeface="Bahnschrift SemiBold SemiConden" panose="020B0502040204020203" pitchFamily="34" charset="0"/>
              </a:rPr>
              <a:t>Features</a:t>
            </a:r>
            <a:endParaRPr lang="zh-CN" altLang="en-US" sz="6000" dirty="0">
              <a:latin typeface="Bahnschrift SemiBold SemiConden" panose="020B0502040204020203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8BDEC0A-85DA-4FF1-AE24-E058148A8695}"/>
              </a:ext>
            </a:extLst>
          </p:cNvPr>
          <p:cNvCxnSpPr>
            <a:cxnSpLocks/>
          </p:cNvCxnSpPr>
          <p:nvPr/>
        </p:nvCxnSpPr>
        <p:spPr>
          <a:xfrm>
            <a:off x="519289" y="1804194"/>
            <a:ext cx="260208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6CBE9D10-759A-4204-BD01-10725C6244FB}"/>
              </a:ext>
            </a:extLst>
          </p:cNvPr>
          <p:cNvSpPr txBox="1"/>
          <p:nvPr/>
        </p:nvSpPr>
        <p:spPr>
          <a:xfrm>
            <a:off x="298803" y="2669379"/>
            <a:ext cx="658706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500" dirty="0">
                <a:latin typeface="Bahnschrift SemiBold SemiConden" panose="020B0502040204020203" pitchFamily="34" charset="0"/>
                <a:ea typeface="+mj-ea"/>
                <a:cs typeface="+mj-cs"/>
              </a:rPr>
              <a:t>Photo puzzle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500" dirty="0">
                <a:solidFill>
                  <a:schemeClr val="accent2">
                    <a:lumMod val="75000"/>
                  </a:schemeClr>
                </a:solidFill>
                <a:latin typeface="Bahnschrift SemiBold SemiConden" panose="020B0502040204020203" pitchFamily="34" charset="0"/>
                <a:ea typeface="+mj-ea"/>
                <a:cs typeface="+mj-cs"/>
              </a:rPr>
              <a:t>2x2, 3x3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500" dirty="0">
                <a:solidFill>
                  <a:schemeClr val="accent2">
                    <a:lumMod val="75000"/>
                  </a:schemeClr>
                </a:solidFill>
                <a:latin typeface="Bahnschrift SemiBold SemiConden" panose="020B0502040204020203" pitchFamily="34" charset="0"/>
                <a:ea typeface="+mj-ea"/>
                <a:cs typeface="+mj-cs"/>
              </a:rPr>
              <a:t>Multiple selection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500" dirty="0">
                <a:solidFill>
                  <a:schemeClr val="accent2">
                    <a:lumMod val="75000"/>
                  </a:schemeClr>
                </a:solidFill>
                <a:latin typeface="Bahnschrift SemiBold SemiConden" panose="020B0502040204020203" pitchFamily="34" charset="0"/>
                <a:ea typeface="+mj-ea"/>
                <a:cs typeface="+mj-cs"/>
              </a:rPr>
              <a:t>Position Change</a:t>
            </a:r>
          </a:p>
          <a:p>
            <a:pPr lvl="1"/>
            <a:endParaRPr lang="en-US" altLang="zh-CN" sz="3500" dirty="0">
              <a:latin typeface="Bahnschrift SemiBold SemiConden" panose="020B0502040204020203" pitchFamily="34" charset="0"/>
              <a:ea typeface="+mj-ea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500" dirty="0">
                <a:latin typeface="Bahnschrift SemiBold SemiConden" panose="020B0502040204020203" pitchFamily="34" charset="0"/>
                <a:ea typeface="+mj-ea"/>
                <a:cs typeface="+mj-cs"/>
              </a:rPr>
              <a:t>Save photo</a:t>
            </a:r>
          </a:p>
          <a:p>
            <a:endParaRPr lang="en-US" altLang="zh-CN" sz="3500" dirty="0">
              <a:solidFill>
                <a:schemeClr val="accent2">
                  <a:lumMod val="75000"/>
                </a:schemeClr>
              </a:solidFill>
              <a:latin typeface="Bahnschrift SemiBold SemiConden" panose="020B0502040204020203" pitchFamily="34" charset="0"/>
              <a:ea typeface="+mj-ea"/>
              <a:cs typeface="+mj-cs"/>
            </a:endParaRPr>
          </a:p>
          <a:p>
            <a:endParaRPr lang="en-US" altLang="zh-CN" sz="35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301CB2-08D5-4570-8343-9F70DC774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8FE633A-43AB-4C16-A52B-C96E41E19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676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39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7991D47-0157-40A0-BF0D-CB723E0BAA9F}"/>
              </a:ext>
            </a:extLst>
          </p:cNvPr>
          <p:cNvSpPr txBox="1">
            <a:spLocks/>
          </p:cNvSpPr>
          <p:nvPr/>
        </p:nvSpPr>
        <p:spPr>
          <a:xfrm>
            <a:off x="1032931" y="58750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000" dirty="0">
                <a:latin typeface="Bahnschrift SemiBold SemiConden" panose="020B0502040204020203" pitchFamily="34" charset="0"/>
              </a:rPr>
              <a:t>Testing  techniques</a:t>
            </a:r>
            <a:r>
              <a:rPr lang="en-US" altLang="zh-CN" sz="6000" dirty="0">
                <a:solidFill>
                  <a:schemeClr val="accent2"/>
                </a:solidFill>
                <a:latin typeface="Bahnschrift SemiBold SemiConden" panose="020B0502040204020203" pitchFamily="34" charset="0"/>
              </a:rPr>
              <a:t> </a:t>
            </a:r>
          </a:p>
          <a:p>
            <a:endParaRPr lang="zh-CN" altLang="en-US" sz="6000" dirty="0">
              <a:solidFill>
                <a:schemeClr val="accent2"/>
              </a:solidFill>
              <a:latin typeface="Bahnschrift SemiBold SemiConden" panose="020B0502040204020203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B8F0724-376B-45B2-95D1-7B9841FE02AD}"/>
              </a:ext>
            </a:extLst>
          </p:cNvPr>
          <p:cNvCxnSpPr>
            <a:cxnSpLocks/>
          </p:cNvCxnSpPr>
          <p:nvPr/>
        </p:nvCxnSpPr>
        <p:spPr>
          <a:xfrm>
            <a:off x="1111956" y="1719791"/>
            <a:ext cx="559928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63E146D4-CED2-4731-A154-B9CF64A24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956" y="2426974"/>
            <a:ext cx="5542844" cy="236515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8677F92-96A3-4E66-AAAD-DD11307B7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889" y="4792131"/>
            <a:ext cx="9369778" cy="1505278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45A19DE9-1433-4E96-ABAB-1A976C2A4BA4}"/>
              </a:ext>
            </a:extLst>
          </p:cNvPr>
          <p:cNvSpPr/>
          <p:nvPr/>
        </p:nvSpPr>
        <p:spPr>
          <a:xfrm>
            <a:off x="5521964" y="3244334"/>
            <a:ext cx="221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  <a:latin typeface="Bahnschrift SemiBold SemiConden" panose="020B0502040204020203" pitchFamily="34" charset="0"/>
              </a:rPr>
              <a:t> 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EAC5236-52FE-47D8-9B1E-6FDC0050FC21}"/>
              </a:ext>
            </a:extLst>
          </p:cNvPr>
          <p:cNvSpPr txBox="1"/>
          <p:nvPr/>
        </p:nvSpPr>
        <p:spPr>
          <a:xfrm>
            <a:off x="6711244" y="3091533"/>
            <a:ext cx="46397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0" dirty="0">
                <a:solidFill>
                  <a:schemeClr val="accent2"/>
                </a:solidFill>
                <a:latin typeface="Bahnschrift SemiBold SemiConden" panose="020B0502040204020203" pitchFamily="34" charset="0"/>
              </a:rPr>
              <a:t>Junit test 1</a:t>
            </a:r>
            <a:endParaRPr lang="en-US" altLang="zh-CN" sz="7000" dirty="0"/>
          </a:p>
        </p:txBody>
      </p:sp>
    </p:spTree>
    <p:extLst>
      <p:ext uri="{BB962C8B-B14F-4D97-AF65-F5344CB8AC3E}">
        <p14:creationId xmlns:p14="http://schemas.microsoft.com/office/powerpoint/2010/main" val="3760883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7991D47-0157-40A0-BF0D-CB723E0BAA9F}"/>
              </a:ext>
            </a:extLst>
          </p:cNvPr>
          <p:cNvSpPr txBox="1">
            <a:spLocks/>
          </p:cNvSpPr>
          <p:nvPr/>
        </p:nvSpPr>
        <p:spPr>
          <a:xfrm>
            <a:off x="1032931" y="58750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000" dirty="0">
                <a:latin typeface="Bahnschrift SemiBold SemiConden" panose="020B0502040204020203" pitchFamily="34" charset="0"/>
              </a:rPr>
              <a:t>Testing  techniques </a:t>
            </a:r>
            <a:endParaRPr lang="zh-CN" altLang="en-US" sz="6000" dirty="0">
              <a:solidFill>
                <a:schemeClr val="accent2"/>
              </a:solidFill>
              <a:latin typeface="Bahnschrift SemiBold SemiConden" panose="020B0502040204020203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B8F0724-376B-45B2-95D1-7B9841FE02AD}"/>
              </a:ext>
            </a:extLst>
          </p:cNvPr>
          <p:cNvCxnSpPr>
            <a:cxnSpLocks/>
          </p:cNvCxnSpPr>
          <p:nvPr/>
        </p:nvCxnSpPr>
        <p:spPr>
          <a:xfrm>
            <a:off x="1111956" y="1719791"/>
            <a:ext cx="559928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1A04C92F-D000-403D-B582-EE705AE98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956" y="1768086"/>
            <a:ext cx="3098800" cy="324418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6CF9387-D5D5-4A95-9576-4FBC972BB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956" y="5012268"/>
            <a:ext cx="10072713" cy="162673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9EC2256-7502-4EF9-8D18-503BE6F25FF3}"/>
              </a:ext>
            </a:extLst>
          </p:cNvPr>
          <p:cNvSpPr txBox="1"/>
          <p:nvPr/>
        </p:nvSpPr>
        <p:spPr>
          <a:xfrm>
            <a:off x="5204178" y="2912490"/>
            <a:ext cx="46397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>
                <a:solidFill>
                  <a:schemeClr val="accent2"/>
                </a:solidFill>
                <a:latin typeface="Bahnschrift SemiBold SemiConden" panose="020B0502040204020203" pitchFamily="34" charset="0"/>
              </a:rPr>
              <a:t>Junit test 2</a:t>
            </a:r>
            <a:endParaRPr lang="en-US" altLang="zh-CN" sz="8000" dirty="0"/>
          </a:p>
        </p:txBody>
      </p:sp>
    </p:spTree>
    <p:extLst>
      <p:ext uri="{BB962C8B-B14F-4D97-AF65-F5344CB8AC3E}">
        <p14:creationId xmlns:p14="http://schemas.microsoft.com/office/powerpoint/2010/main" val="2742636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B8F0724-376B-45B2-95D1-7B9841FE02AD}"/>
              </a:ext>
            </a:extLst>
          </p:cNvPr>
          <p:cNvCxnSpPr>
            <a:cxnSpLocks/>
          </p:cNvCxnSpPr>
          <p:nvPr/>
        </p:nvCxnSpPr>
        <p:spPr>
          <a:xfrm>
            <a:off x="1111956" y="1719791"/>
            <a:ext cx="9398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B6D9DDDA-FD22-49E9-832A-654C421DB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30" y="2566885"/>
            <a:ext cx="9668937" cy="2378048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9265E100-BFC8-4696-B452-501F4DD4E5C9}"/>
              </a:ext>
            </a:extLst>
          </p:cNvPr>
          <p:cNvSpPr txBox="1">
            <a:spLocks/>
          </p:cNvSpPr>
          <p:nvPr/>
        </p:nvSpPr>
        <p:spPr>
          <a:xfrm>
            <a:off x="1032931" y="58750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000" dirty="0">
                <a:latin typeface="Bahnschrift SemiBold SemiConden" panose="020B0502040204020203" pitchFamily="34" charset="0"/>
              </a:rPr>
              <a:t>Testing  techniques: </a:t>
            </a:r>
            <a:r>
              <a:rPr lang="en-US" altLang="zh-CN" sz="6000" dirty="0">
                <a:solidFill>
                  <a:schemeClr val="accent2"/>
                </a:solidFill>
                <a:latin typeface="Bahnschrift SemiBold SemiConden" panose="020B0502040204020203" pitchFamily="34" charset="0"/>
              </a:rPr>
              <a:t>MonkeyTest</a:t>
            </a:r>
            <a:r>
              <a:rPr lang="en-US" altLang="zh-CN" sz="6000" dirty="0">
                <a:latin typeface="Bahnschrift SemiBold SemiConden" panose="020B0502040204020203" pitchFamily="34" charset="0"/>
              </a:rPr>
              <a:t> </a:t>
            </a:r>
            <a:endParaRPr lang="zh-CN" altLang="en-US" sz="6000" dirty="0">
              <a:solidFill>
                <a:schemeClr val="accent2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6F7E936-FA26-46BB-8EC9-32A05C934789}"/>
              </a:ext>
            </a:extLst>
          </p:cNvPr>
          <p:cNvSpPr txBox="1"/>
          <p:nvPr/>
        </p:nvSpPr>
        <p:spPr>
          <a:xfrm>
            <a:off x="4267199" y="5452533"/>
            <a:ext cx="5909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/>
              <a:t>Command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4061856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BCA00B50-23C3-4467-8B24-EBEA3E77D8A5}"/>
              </a:ext>
            </a:extLst>
          </p:cNvPr>
          <p:cNvSpPr txBox="1">
            <a:spLocks/>
          </p:cNvSpPr>
          <p:nvPr/>
        </p:nvSpPr>
        <p:spPr>
          <a:xfrm>
            <a:off x="567268" y="568324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000" dirty="0">
                <a:latin typeface="Bahnschrift SemiBold SemiConden" panose="020B0502040204020203" pitchFamily="34" charset="0"/>
              </a:rPr>
              <a:t>Division of Labor</a:t>
            </a:r>
            <a:endParaRPr lang="zh-CN" altLang="en-US" sz="6000" dirty="0">
              <a:latin typeface="Bahnschrift SemiBold SemiConden" panose="020B0502040204020203" pitchFamily="34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05F059F-4C8B-4403-8883-FA6266A731C1}"/>
              </a:ext>
            </a:extLst>
          </p:cNvPr>
          <p:cNvCxnSpPr>
            <a:cxnSpLocks/>
          </p:cNvCxnSpPr>
          <p:nvPr/>
        </p:nvCxnSpPr>
        <p:spPr>
          <a:xfrm>
            <a:off x="728136" y="1719791"/>
            <a:ext cx="4639731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93E5B722-9350-4E5B-B695-95DBC693CD0A}"/>
              </a:ext>
            </a:extLst>
          </p:cNvPr>
          <p:cNvSpPr/>
          <p:nvPr/>
        </p:nvSpPr>
        <p:spPr>
          <a:xfrm>
            <a:off x="1151467" y="2554868"/>
            <a:ext cx="90932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4000" dirty="0">
                <a:latin typeface="Bahnschrift SemiBold SemiConden" panose="020B0502040204020203" pitchFamily="34" charset="0"/>
              </a:rPr>
              <a:t>Shiyi Li 	 		- </a:t>
            </a:r>
            <a:r>
              <a:rPr lang="en-US" altLang="zh-CN" sz="4000" dirty="0">
                <a:solidFill>
                  <a:schemeClr val="accent2"/>
                </a:solidFill>
                <a:latin typeface="Bahnschrift SemiBold SemiConden" panose="020B0502040204020203" pitchFamily="34" charset="0"/>
              </a:rPr>
              <a:t>Developer </a:t>
            </a:r>
            <a:r>
              <a:rPr lang="en-US" altLang="zh-CN" sz="4000" dirty="0">
                <a:latin typeface="Bahnschrift SemiBold SemiConden" panose="020B0502040204020203" pitchFamily="34" charset="0"/>
              </a:rPr>
              <a:t>&amp;</a:t>
            </a:r>
            <a:r>
              <a:rPr lang="en-US" altLang="zh-CN" sz="4000" dirty="0">
                <a:solidFill>
                  <a:schemeClr val="accent2"/>
                </a:solidFill>
                <a:latin typeface="Bahnschrift SemiBold SemiConden" panose="020B0502040204020203" pitchFamily="34" charset="0"/>
              </a:rPr>
              <a:t> Tester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4000" dirty="0">
                <a:latin typeface="Bahnschrift SemiBold SemiConden" panose="020B0502040204020203" pitchFamily="34" charset="0"/>
              </a:rPr>
              <a:t>Mengwei Guo	- </a:t>
            </a:r>
            <a:r>
              <a:rPr lang="en-US" altLang="zh-CN" sz="4000" dirty="0">
                <a:solidFill>
                  <a:schemeClr val="accent2"/>
                </a:solidFill>
                <a:latin typeface="Bahnschrift SemiBold SemiConden" panose="020B0502040204020203" pitchFamily="34" charset="0"/>
              </a:rPr>
              <a:t>Designer </a:t>
            </a:r>
            <a:r>
              <a:rPr lang="en-US" altLang="zh-CN" sz="4000" dirty="0">
                <a:latin typeface="Bahnschrift SemiBold SemiConden" panose="020B0502040204020203" pitchFamily="34" charset="0"/>
              </a:rPr>
              <a:t>&amp;</a:t>
            </a:r>
            <a:r>
              <a:rPr lang="en-US" altLang="zh-CN" sz="4000" dirty="0">
                <a:solidFill>
                  <a:schemeClr val="accent2"/>
                </a:solidFill>
                <a:latin typeface="Bahnschrift SemiBold SemiConden" panose="020B0502040204020203" pitchFamily="34" charset="0"/>
              </a:rPr>
              <a:t> Developer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4000" dirty="0" err="1">
                <a:latin typeface="Bahnschrift SemiBold SemiConden" panose="020B0502040204020203" pitchFamily="34" charset="0"/>
              </a:rPr>
              <a:t>Zhijian</a:t>
            </a:r>
            <a:r>
              <a:rPr lang="en-US" altLang="zh-CN" sz="4000" dirty="0">
                <a:latin typeface="Bahnschrift SemiBold SemiConden" panose="020B0502040204020203" pitchFamily="34" charset="0"/>
              </a:rPr>
              <a:t> Wang 	- </a:t>
            </a:r>
            <a:r>
              <a:rPr lang="en-US" altLang="zh-CN" sz="4000" dirty="0">
                <a:solidFill>
                  <a:schemeClr val="accent2"/>
                </a:solidFill>
                <a:latin typeface="Bahnschrift SemiBold SemiConden" panose="020B0502040204020203" pitchFamily="34" charset="0"/>
              </a:rPr>
              <a:t>Developer </a:t>
            </a:r>
            <a:r>
              <a:rPr lang="en-US" altLang="zh-CN" sz="4000" dirty="0">
                <a:latin typeface="Bahnschrift SemiBold SemiConden" panose="020B0502040204020203" pitchFamily="34" charset="0"/>
              </a:rPr>
              <a:t>&amp;</a:t>
            </a:r>
            <a:r>
              <a:rPr lang="en-US" altLang="zh-CN" sz="4000" dirty="0">
                <a:solidFill>
                  <a:schemeClr val="accent2"/>
                </a:solidFill>
                <a:latin typeface="Bahnschrift SemiBold SemiConden" panose="020B0502040204020203" pitchFamily="34" charset="0"/>
              </a:rPr>
              <a:t> Tester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4000" dirty="0">
                <a:latin typeface="Bahnschrift SemiBold SemiConden" panose="020B0502040204020203" pitchFamily="34" charset="0"/>
              </a:rPr>
              <a:t>Hao Tan			- </a:t>
            </a:r>
            <a:r>
              <a:rPr lang="en-US" altLang="zh-CN" sz="4000" dirty="0">
                <a:solidFill>
                  <a:schemeClr val="accent2"/>
                </a:solidFill>
                <a:latin typeface="Bahnschrift SemiBold SemiConden" panose="020B0502040204020203" pitchFamily="34" charset="0"/>
              </a:rPr>
              <a:t>Developer </a:t>
            </a:r>
            <a:r>
              <a:rPr lang="en-US" altLang="zh-CN" sz="4000" dirty="0">
                <a:latin typeface="Bahnschrift SemiBold SemiConden" panose="020B0502040204020203" pitchFamily="34" charset="0"/>
              </a:rPr>
              <a:t>&amp;</a:t>
            </a:r>
            <a:r>
              <a:rPr lang="en-US" altLang="zh-CN" sz="4000" dirty="0">
                <a:solidFill>
                  <a:schemeClr val="accent2"/>
                </a:solidFill>
                <a:latin typeface="Bahnschrift SemiBold SemiConden" panose="020B0502040204020203" pitchFamily="34" charset="0"/>
              </a:rPr>
              <a:t> Tester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4000" dirty="0">
                <a:latin typeface="Bahnschrift SemiBold SemiConden" panose="020B0502040204020203" pitchFamily="34" charset="0"/>
              </a:rPr>
              <a:t>Kai Wang		- </a:t>
            </a:r>
            <a:r>
              <a:rPr lang="en-US" altLang="zh-CN" sz="4000" dirty="0">
                <a:solidFill>
                  <a:schemeClr val="accent2"/>
                </a:solidFill>
                <a:latin typeface="Bahnschrift SemiBold SemiConden" panose="020B0502040204020203" pitchFamily="34" charset="0"/>
              </a:rPr>
              <a:t>Documentation </a:t>
            </a:r>
            <a:r>
              <a:rPr lang="en-US" altLang="zh-CN" sz="4000" dirty="0">
                <a:latin typeface="Bahnschrift SemiBold SemiConden" panose="020B0502040204020203" pitchFamily="34" charset="0"/>
              </a:rPr>
              <a:t>&amp;</a:t>
            </a:r>
            <a:r>
              <a:rPr lang="en-US" altLang="zh-CN" sz="4000" dirty="0">
                <a:solidFill>
                  <a:schemeClr val="accent2"/>
                </a:solidFill>
                <a:latin typeface="Bahnschrift SemiBold SemiConden" panose="020B0502040204020203" pitchFamily="34" charset="0"/>
              </a:rPr>
              <a:t> Tester</a:t>
            </a:r>
          </a:p>
        </p:txBody>
      </p:sp>
    </p:spTree>
    <p:extLst>
      <p:ext uri="{BB962C8B-B14F-4D97-AF65-F5344CB8AC3E}">
        <p14:creationId xmlns:p14="http://schemas.microsoft.com/office/powerpoint/2010/main" val="28754228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7991D47-0157-40A0-BF0D-CB723E0BAA9F}"/>
              </a:ext>
            </a:extLst>
          </p:cNvPr>
          <p:cNvSpPr txBox="1">
            <a:spLocks/>
          </p:cNvSpPr>
          <p:nvPr/>
        </p:nvSpPr>
        <p:spPr>
          <a:xfrm>
            <a:off x="1032931" y="58750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000" dirty="0">
                <a:latin typeface="Bahnschrift SemiBold SemiConden" panose="020B0502040204020203" pitchFamily="34" charset="0"/>
              </a:rPr>
              <a:t>Testing  techniques: </a:t>
            </a:r>
            <a:r>
              <a:rPr lang="en-US" altLang="zh-CN" sz="6000" dirty="0">
                <a:solidFill>
                  <a:schemeClr val="accent2"/>
                </a:solidFill>
                <a:latin typeface="Bahnschrift SemiBold SemiConden" panose="020B0502040204020203" pitchFamily="34" charset="0"/>
              </a:rPr>
              <a:t>MonkeyTest</a:t>
            </a:r>
            <a:r>
              <a:rPr lang="en-US" altLang="zh-CN" sz="6000" dirty="0">
                <a:latin typeface="Bahnschrift SemiBold SemiConden" panose="020B0502040204020203" pitchFamily="34" charset="0"/>
              </a:rPr>
              <a:t> </a:t>
            </a:r>
            <a:endParaRPr lang="zh-CN" altLang="en-US" sz="6000" dirty="0">
              <a:solidFill>
                <a:schemeClr val="accent2"/>
              </a:solidFill>
              <a:latin typeface="Bahnschrift SemiBold SemiConden" panose="020B0502040204020203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B8F0724-376B-45B2-95D1-7B9841FE02AD}"/>
              </a:ext>
            </a:extLst>
          </p:cNvPr>
          <p:cNvCxnSpPr>
            <a:cxnSpLocks/>
          </p:cNvCxnSpPr>
          <p:nvPr/>
        </p:nvCxnSpPr>
        <p:spPr>
          <a:xfrm flipV="1">
            <a:off x="1111956" y="1676400"/>
            <a:ext cx="9375422" cy="4339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A29D6BFD-04AF-4D4D-B4C9-9572AA66E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30" y="2619789"/>
            <a:ext cx="9668937" cy="269086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D440380-7B40-4A6A-8A7D-C083CEBAFE35}"/>
              </a:ext>
            </a:extLst>
          </p:cNvPr>
          <p:cNvSpPr txBox="1"/>
          <p:nvPr/>
        </p:nvSpPr>
        <p:spPr>
          <a:xfrm>
            <a:off x="3962399" y="5497689"/>
            <a:ext cx="5909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/>
              <a:t>Proportion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130239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7991D47-0157-40A0-BF0D-CB723E0BAA9F}"/>
              </a:ext>
            </a:extLst>
          </p:cNvPr>
          <p:cNvSpPr txBox="1">
            <a:spLocks/>
          </p:cNvSpPr>
          <p:nvPr/>
        </p:nvSpPr>
        <p:spPr>
          <a:xfrm>
            <a:off x="1032931" y="58750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000" dirty="0">
                <a:latin typeface="Bahnschrift SemiBold SemiConden" panose="020B0502040204020203" pitchFamily="34" charset="0"/>
              </a:rPr>
              <a:t>Testing  techniques: </a:t>
            </a:r>
            <a:r>
              <a:rPr lang="en-US" altLang="zh-CN" sz="6000" dirty="0">
                <a:solidFill>
                  <a:schemeClr val="accent2"/>
                </a:solidFill>
                <a:latin typeface="Bahnschrift SemiBold SemiConden" panose="020B0502040204020203" pitchFamily="34" charset="0"/>
              </a:rPr>
              <a:t>MonkeyTest</a:t>
            </a:r>
            <a:r>
              <a:rPr lang="en-US" altLang="zh-CN" sz="6000" dirty="0">
                <a:latin typeface="Bahnschrift SemiBold SemiConden" panose="020B0502040204020203" pitchFamily="34" charset="0"/>
              </a:rPr>
              <a:t> </a:t>
            </a:r>
            <a:endParaRPr lang="zh-CN" altLang="en-US" sz="6000" dirty="0">
              <a:solidFill>
                <a:schemeClr val="accent2"/>
              </a:solidFill>
              <a:latin typeface="Bahnschrift SemiBold SemiConden" panose="020B0502040204020203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B8F0724-376B-45B2-95D1-7B9841FE02AD}"/>
              </a:ext>
            </a:extLst>
          </p:cNvPr>
          <p:cNvCxnSpPr>
            <a:cxnSpLocks/>
          </p:cNvCxnSpPr>
          <p:nvPr/>
        </p:nvCxnSpPr>
        <p:spPr>
          <a:xfrm flipV="1">
            <a:off x="1111956" y="1676400"/>
            <a:ext cx="9375422" cy="4339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6AC36ABB-2317-49DD-9940-814438D2F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956" y="2569634"/>
            <a:ext cx="9606844" cy="23752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7F3028E-1175-4133-8F07-9B14D1336268}"/>
              </a:ext>
            </a:extLst>
          </p:cNvPr>
          <p:cNvSpPr txBox="1"/>
          <p:nvPr/>
        </p:nvSpPr>
        <p:spPr>
          <a:xfrm>
            <a:off x="3962399" y="5497689"/>
            <a:ext cx="5909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/>
              <a:t>Test Result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456012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7991D47-0157-40A0-BF0D-CB723E0BAA9F}"/>
              </a:ext>
            </a:extLst>
          </p:cNvPr>
          <p:cNvSpPr txBox="1">
            <a:spLocks/>
          </p:cNvSpPr>
          <p:nvPr/>
        </p:nvSpPr>
        <p:spPr>
          <a:xfrm>
            <a:off x="1032930" y="587505"/>
            <a:ext cx="1135662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000" dirty="0">
                <a:latin typeface="Bahnschrift SemiBold SemiConden" panose="020B0502040204020203" pitchFamily="34" charset="0"/>
              </a:rPr>
              <a:t>Analysis tool: </a:t>
            </a:r>
            <a:r>
              <a:rPr lang="en-US" altLang="zh-CN" sz="6000" dirty="0">
                <a:solidFill>
                  <a:schemeClr val="accent2"/>
                </a:solidFill>
                <a:latin typeface="Bahnschrift SemiBold SemiConden" panose="020B0502040204020203" pitchFamily="34" charset="0"/>
              </a:rPr>
              <a:t>FindBugs</a:t>
            </a:r>
            <a:endParaRPr lang="zh-CN" altLang="en-US" sz="6000" dirty="0">
              <a:solidFill>
                <a:schemeClr val="accent2"/>
              </a:solidFill>
              <a:latin typeface="Bahnschrift SemiBold SemiConden" panose="020B0502040204020203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B8F0724-376B-45B2-95D1-7B9841FE02AD}"/>
              </a:ext>
            </a:extLst>
          </p:cNvPr>
          <p:cNvCxnSpPr>
            <a:cxnSpLocks/>
          </p:cNvCxnSpPr>
          <p:nvPr/>
        </p:nvCxnSpPr>
        <p:spPr>
          <a:xfrm>
            <a:off x="1111956" y="1719791"/>
            <a:ext cx="857955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D17B20E1-347E-4CDA-97E3-5EB2CB70E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30" y="2604626"/>
            <a:ext cx="9019826" cy="234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61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7991D47-0157-40A0-BF0D-CB723E0BAA9F}"/>
              </a:ext>
            </a:extLst>
          </p:cNvPr>
          <p:cNvSpPr txBox="1">
            <a:spLocks/>
          </p:cNvSpPr>
          <p:nvPr/>
        </p:nvSpPr>
        <p:spPr>
          <a:xfrm>
            <a:off x="1032931" y="58750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000" dirty="0">
                <a:latin typeface="Bahnschrift SemiBold SemiConden" panose="020B0502040204020203" pitchFamily="34" charset="0"/>
              </a:rPr>
              <a:t>Testing  techniques: </a:t>
            </a:r>
            <a:r>
              <a:rPr lang="en-US" altLang="zh-CN" sz="6000" dirty="0">
                <a:solidFill>
                  <a:schemeClr val="accent2"/>
                </a:solidFill>
                <a:latin typeface="Bahnschrift SemiBold SemiConden" panose="020B0502040204020203" pitchFamily="34" charset="0"/>
              </a:rPr>
              <a:t>PMD</a:t>
            </a:r>
            <a:endParaRPr lang="zh-CN" altLang="en-US" sz="6000" dirty="0">
              <a:solidFill>
                <a:schemeClr val="accent2"/>
              </a:solidFill>
              <a:latin typeface="Bahnschrift SemiBold SemiConden" panose="020B0502040204020203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B8F0724-376B-45B2-95D1-7B9841FE02AD}"/>
              </a:ext>
            </a:extLst>
          </p:cNvPr>
          <p:cNvCxnSpPr>
            <a:cxnSpLocks/>
          </p:cNvCxnSpPr>
          <p:nvPr/>
        </p:nvCxnSpPr>
        <p:spPr>
          <a:xfrm>
            <a:off x="1111956" y="1719791"/>
            <a:ext cx="857955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F521BE31-98DE-4CF3-9D6C-2D30197CC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30" y="2703766"/>
            <a:ext cx="8890003" cy="236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28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7991D47-0157-40A0-BF0D-CB723E0BAA9F}"/>
              </a:ext>
            </a:extLst>
          </p:cNvPr>
          <p:cNvSpPr txBox="1">
            <a:spLocks/>
          </p:cNvSpPr>
          <p:nvPr/>
        </p:nvSpPr>
        <p:spPr>
          <a:xfrm>
            <a:off x="1032931" y="58750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000" dirty="0">
                <a:latin typeface="Bahnschrift SemiBold SemiConden" panose="020B0502040204020203" pitchFamily="34" charset="0"/>
              </a:rPr>
              <a:t>Testing  techniques: </a:t>
            </a:r>
            <a:r>
              <a:rPr lang="en-US" altLang="zh-CN" sz="6000" dirty="0">
                <a:solidFill>
                  <a:schemeClr val="accent2"/>
                </a:solidFill>
                <a:latin typeface="Bahnschrift SemiBold SemiConden" panose="020B0502040204020203" pitchFamily="34" charset="0"/>
              </a:rPr>
              <a:t>CheckStyle</a:t>
            </a:r>
            <a:endParaRPr lang="zh-CN" altLang="en-US" sz="6000" dirty="0">
              <a:solidFill>
                <a:schemeClr val="accent2"/>
              </a:solidFill>
              <a:latin typeface="Bahnschrift SemiBold SemiConden" panose="020B0502040204020203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B8F0724-376B-45B2-95D1-7B9841FE02AD}"/>
              </a:ext>
            </a:extLst>
          </p:cNvPr>
          <p:cNvCxnSpPr>
            <a:cxnSpLocks/>
          </p:cNvCxnSpPr>
          <p:nvPr/>
        </p:nvCxnSpPr>
        <p:spPr>
          <a:xfrm>
            <a:off x="1111956" y="1719791"/>
            <a:ext cx="915528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6ED865D1-EF78-4DB1-A676-40CE94BE3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31" y="2703699"/>
            <a:ext cx="9290758" cy="236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696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268535-0B4C-4C22-AAFD-88F36D188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2931" y="1859492"/>
            <a:ext cx="10515600" cy="4351338"/>
          </a:xfrm>
        </p:spPr>
        <p:txBody>
          <a:bodyPr>
            <a:normAutofit lnSpcReduction="10000"/>
          </a:bodyPr>
          <a:lstStyle/>
          <a:p>
            <a:endParaRPr lang="en-US" altLang="zh-CN" dirty="0"/>
          </a:p>
          <a:p>
            <a:pPr marL="457200" indent="-457200"/>
            <a:r>
              <a:rPr lang="en-US" altLang="zh-CN" sz="3500" dirty="0">
                <a:latin typeface="Bahnschrift SemiBold SemiConden" panose="020B0502040204020203" pitchFamily="34" charset="0"/>
                <a:ea typeface="+mj-ea"/>
                <a:cs typeface="+mj-cs"/>
              </a:rPr>
              <a:t>Want a more </a:t>
            </a:r>
            <a:r>
              <a:rPr lang="en-US" altLang="zh-CN" sz="3500" dirty="0">
                <a:solidFill>
                  <a:schemeClr val="accent2"/>
                </a:solidFill>
                <a:latin typeface="Bahnschrift SemiBold SemiConden" panose="020B0502040204020203" pitchFamily="34" charset="0"/>
                <a:ea typeface="+mj-ea"/>
                <a:cs typeface="+mj-cs"/>
              </a:rPr>
              <a:t>artistic photo </a:t>
            </a:r>
            <a:r>
              <a:rPr lang="en-US" altLang="zh-CN" sz="3500" dirty="0">
                <a:latin typeface="Bahnschrift SemiBold SemiConden" panose="020B0502040204020203" pitchFamily="34" charset="0"/>
                <a:ea typeface="+mj-ea"/>
                <a:cs typeface="+mj-cs"/>
              </a:rPr>
              <a:t>shot by yourself ?</a:t>
            </a:r>
          </a:p>
          <a:p>
            <a:pPr marL="457200" indent="-457200"/>
            <a:endParaRPr lang="en-US" altLang="zh-CN" sz="3500" dirty="0">
              <a:latin typeface="Bahnschrift SemiBold SemiConden" panose="020B0502040204020203" pitchFamily="34" charset="0"/>
              <a:ea typeface="+mj-ea"/>
              <a:cs typeface="+mj-cs"/>
            </a:endParaRPr>
          </a:p>
          <a:p>
            <a:pPr marL="457200" indent="-457200"/>
            <a:r>
              <a:rPr lang="en-US" altLang="zh-CN" sz="3500" dirty="0">
                <a:latin typeface="Bahnschrift SemiBold SemiConden" panose="020B0502040204020203" pitchFamily="34" charset="0"/>
                <a:ea typeface="+mj-ea"/>
                <a:cs typeface="+mj-cs"/>
              </a:rPr>
              <a:t>Want to add some </a:t>
            </a:r>
            <a:r>
              <a:rPr lang="en-US" altLang="zh-CN" sz="3500" dirty="0" err="1">
                <a:solidFill>
                  <a:schemeClr val="accent2"/>
                </a:solidFill>
                <a:latin typeface="Bahnschrift SemiBold SemiConden" panose="020B0502040204020203" pitchFamily="34" charset="0"/>
                <a:ea typeface="+mj-ea"/>
                <a:cs typeface="+mj-cs"/>
              </a:rPr>
              <a:t>chartlets</a:t>
            </a:r>
            <a:r>
              <a:rPr lang="en-US" altLang="zh-CN" sz="3500" dirty="0">
                <a:latin typeface="Bahnschrift SemiBold SemiConden" panose="020B0502040204020203" pitchFamily="34" charset="0"/>
                <a:ea typeface="+mj-ea"/>
                <a:cs typeface="+mj-cs"/>
              </a:rPr>
              <a:t> to image to show your mood?</a:t>
            </a:r>
          </a:p>
          <a:p>
            <a:pPr marL="457200" indent="-457200"/>
            <a:endParaRPr lang="en-US" altLang="zh-CN" sz="3500" dirty="0">
              <a:latin typeface="Bahnschrift SemiBold SemiConden" panose="020B0502040204020203" pitchFamily="34" charset="0"/>
              <a:ea typeface="+mj-ea"/>
              <a:cs typeface="+mj-cs"/>
            </a:endParaRPr>
          </a:p>
          <a:p>
            <a:pPr marL="457200" indent="-457200"/>
            <a:r>
              <a:rPr lang="en-US" altLang="zh-CN" sz="3500" dirty="0">
                <a:latin typeface="Bahnschrift SemiBold SemiConden" panose="020B0502040204020203" pitchFamily="34" charset="0"/>
                <a:ea typeface="+mj-ea"/>
                <a:cs typeface="+mj-cs"/>
              </a:rPr>
              <a:t>Want to </a:t>
            </a:r>
            <a:r>
              <a:rPr lang="en-US" altLang="zh-CN" sz="3500" dirty="0">
                <a:solidFill>
                  <a:schemeClr val="accent2"/>
                </a:solidFill>
                <a:latin typeface="Bahnschrift SemiBold SemiConden" panose="020B0502040204020203" pitchFamily="34" charset="0"/>
                <a:ea typeface="+mj-ea"/>
                <a:cs typeface="+mj-cs"/>
              </a:rPr>
              <a:t>combine</a:t>
            </a:r>
            <a:r>
              <a:rPr lang="en-US" altLang="zh-CN" sz="3500" dirty="0">
                <a:latin typeface="Bahnschrift SemiBold SemiConden" panose="020B0502040204020203" pitchFamily="34" charset="0"/>
                <a:ea typeface="+mj-ea"/>
                <a:cs typeface="+mj-cs"/>
              </a:rPr>
              <a:t> your favorite photos </a:t>
            </a:r>
            <a:r>
              <a:rPr lang="en-US" altLang="zh-CN" sz="3500" dirty="0">
                <a:solidFill>
                  <a:schemeClr val="accent2"/>
                </a:solidFill>
                <a:latin typeface="Bahnschrift SemiBold SemiConden" panose="020B0502040204020203" pitchFamily="34" charset="0"/>
                <a:ea typeface="+mj-ea"/>
                <a:cs typeface="+mj-cs"/>
              </a:rPr>
              <a:t>together</a:t>
            </a:r>
            <a:r>
              <a:rPr lang="en-US" altLang="zh-CN" sz="3500" dirty="0">
                <a:latin typeface="Bahnschrift SemiBold SemiConden" panose="020B0502040204020203" pitchFamily="34" charset="0"/>
                <a:ea typeface="+mj-ea"/>
                <a:cs typeface="+mj-cs"/>
              </a:rPr>
              <a:t>?</a:t>
            </a:r>
          </a:p>
          <a:p>
            <a:pPr marL="457200" indent="-457200"/>
            <a:endParaRPr lang="en-US" altLang="zh-CN" sz="3500" dirty="0">
              <a:latin typeface="Bahnschrift SemiBold SemiConden" panose="020B0502040204020203" pitchFamily="34" charset="0"/>
              <a:ea typeface="+mj-ea"/>
              <a:cs typeface="+mj-cs"/>
            </a:endParaRPr>
          </a:p>
          <a:p>
            <a:pPr marL="457200" indent="-457200"/>
            <a:r>
              <a:rPr lang="en-US" altLang="zh-CN" sz="3500" dirty="0">
                <a:latin typeface="Bahnschrift SemiBold SemiConden" panose="020B0502040204020203" pitchFamily="34" charset="0"/>
                <a:ea typeface="+mj-ea"/>
                <a:cs typeface="+mj-cs"/>
              </a:rPr>
              <a:t>Want to </a:t>
            </a:r>
            <a:r>
              <a:rPr lang="en-US" altLang="zh-CN" sz="3500" dirty="0">
                <a:solidFill>
                  <a:schemeClr val="accent2"/>
                </a:solidFill>
                <a:latin typeface="Bahnschrift SemiBold SemiConden" panose="020B0502040204020203" pitchFamily="34" charset="0"/>
                <a:ea typeface="+mj-ea"/>
                <a:cs typeface="+mj-cs"/>
              </a:rPr>
              <a:t>share</a:t>
            </a:r>
            <a:r>
              <a:rPr lang="en-US" altLang="zh-CN" sz="3500" dirty="0">
                <a:latin typeface="Bahnschrift SemiBold SemiConden" panose="020B0502040204020203" pitchFamily="34" charset="0"/>
                <a:ea typeface="+mj-ea"/>
                <a:cs typeface="+mj-cs"/>
              </a:rPr>
              <a:t> your photos to your friends? </a:t>
            </a:r>
            <a:endParaRPr lang="zh-CN" altLang="en-US" sz="3500" dirty="0">
              <a:latin typeface="Bahnschrift SemiBold SemiConden" panose="020B0502040204020203" pitchFamily="34" charset="0"/>
              <a:ea typeface="+mj-ea"/>
              <a:cs typeface="+mj-cs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A7991D47-0157-40A0-BF0D-CB723E0BAA9F}"/>
              </a:ext>
            </a:extLst>
          </p:cNvPr>
          <p:cNvSpPr txBox="1">
            <a:spLocks/>
          </p:cNvSpPr>
          <p:nvPr/>
        </p:nvSpPr>
        <p:spPr>
          <a:xfrm>
            <a:off x="1032931" y="58750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000" dirty="0">
                <a:latin typeface="Bahnschrift SemiBold SemiConden" panose="020B0502040204020203" pitchFamily="34" charset="0"/>
              </a:rPr>
              <a:t>Scenario</a:t>
            </a:r>
            <a:endParaRPr lang="zh-CN" altLang="en-US" sz="6000" dirty="0">
              <a:latin typeface="Bahnschrift SemiBold SemiConden" panose="020B0502040204020203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B8F0724-376B-45B2-95D1-7B9841FE02AD}"/>
              </a:ext>
            </a:extLst>
          </p:cNvPr>
          <p:cNvCxnSpPr>
            <a:cxnSpLocks/>
          </p:cNvCxnSpPr>
          <p:nvPr/>
        </p:nvCxnSpPr>
        <p:spPr>
          <a:xfrm>
            <a:off x="1111956" y="1719791"/>
            <a:ext cx="281657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920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5C306B7-C2A5-4E87-8DD6-2C95DF2DADEE}"/>
              </a:ext>
            </a:extLst>
          </p:cNvPr>
          <p:cNvSpPr txBox="1">
            <a:spLocks/>
          </p:cNvSpPr>
          <p:nvPr/>
        </p:nvSpPr>
        <p:spPr>
          <a:xfrm>
            <a:off x="1032931" y="58750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000" dirty="0">
                <a:latin typeface="Bahnschrift SemiBold SemiConden" panose="020B0502040204020203" pitchFamily="34" charset="0"/>
              </a:rPr>
              <a:t>Conclusion</a:t>
            </a:r>
            <a:endParaRPr lang="zh-CN" altLang="en-US" sz="6000" dirty="0">
              <a:latin typeface="Bahnschrift SemiBold SemiConden" panose="020B0502040204020203" pitchFamily="34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AB6298B-E49E-4409-A2E4-4B625E46ABF9}"/>
              </a:ext>
            </a:extLst>
          </p:cNvPr>
          <p:cNvCxnSpPr>
            <a:cxnSpLocks/>
          </p:cNvCxnSpPr>
          <p:nvPr/>
        </p:nvCxnSpPr>
        <p:spPr>
          <a:xfrm>
            <a:off x="1111956" y="1719791"/>
            <a:ext cx="324555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69F55A2C-DBEA-4C88-9014-9A96696A91E0}"/>
              </a:ext>
            </a:extLst>
          </p:cNvPr>
          <p:cNvSpPr/>
          <p:nvPr/>
        </p:nvSpPr>
        <p:spPr>
          <a:xfrm>
            <a:off x="968020" y="2125422"/>
            <a:ext cx="10645422" cy="4528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Bahnschrift SemiBold SemiConden" panose="020B0502040204020203" pitchFamily="34" charset="0"/>
                <a:ea typeface="+mj-ea"/>
                <a:cs typeface="+mj-cs"/>
              </a:rPr>
              <a:t>We want to let user can edit the picture and make it become an     </a:t>
            </a:r>
            <a:r>
              <a:rPr lang="en-US" altLang="zh-CN" sz="3200" dirty="0">
                <a:solidFill>
                  <a:schemeClr val="accent2"/>
                </a:solidFill>
                <a:latin typeface="Bahnschrift SemiBold SemiConden" panose="020B0502040204020203" pitchFamily="34" charset="0"/>
                <a:ea typeface="+mj-ea"/>
                <a:cs typeface="+mj-cs"/>
              </a:rPr>
              <a:t>artware</a:t>
            </a:r>
            <a:r>
              <a:rPr lang="en-US" altLang="zh-CN" sz="3200" dirty="0">
                <a:latin typeface="Bahnschrift SemiBold SemiConden" panose="020B0502040204020203" pitchFamily="34" charset="0"/>
                <a:ea typeface="+mj-ea"/>
                <a:cs typeface="+mj-cs"/>
              </a:rPr>
              <a:t>.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CN" sz="3200" dirty="0">
              <a:latin typeface="Bahnschrift SemiBold SemiConden" panose="020B0502040204020203" pitchFamily="34" charset="0"/>
              <a:ea typeface="+mj-ea"/>
              <a:cs typeface="+mj-cs"/>
            </a:endParaRP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Bahnschrift SemiBold SemiConden" panose="020B0502040204020203" pitchFamily="34" charset="0"/>
                <a:ea typeface="+mj-ea"/>
                <a:cs typeface="+mj-cs"/>
              </a:rPr>
              <a:t>The main function all are finish, although the UI and others are    not good enough for </a:t>
            </a:r>
            <a:r>
              <a:rPr lang="en-US" altLang="zh-CN" sz="3200" dirty="0">
                <a:solidFill>
                  <a:schemeClr val="accent2"/>
                </a:solidFill>
                <a:latin typeface="Bahnschrift SemiBold SemiConden" panose="020B0502040204020203" pitchFamily="34" charset="0"/>
                <a:ea typeface="+mj-ea"/>
                <a:cs typeface="+mj-cs"/>
              </a:rPr>
              <a:t>user’s experience</a:t>
            </a:r>
            <a:r>
              <a:rPr lang="en-US" altLang="zh-CN" sz="3200" dirty="0">
                <a:latin typeface="Bahnschrift SemiBold SemiConden" panose="020B0502040204020203" pitchFamily="34" charset="0"/>
                <a:ea typeface="+mj-ea"/>
                <a:cs typeface="+mj-cs"/>
              </a:rPr>
              <a:t>.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CN" sz="3200" dirty="0">
              <a:latin typeface="Bahnschrift SemiBold SemiConden" panose="020B0502040204020203" pitchFamily="34" charset="0"/>
              <a:ea typeface="+mj-ea"/>
              <a:cs typeface="+mj-cs"/>
            </a:endParaRP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Bahnschrift SemiBold SemiConden" panose="020B0502040204020203" pitchFamily="34" charset="0"/>
                <a:ea typeface="+mj-ea"/>
                <a:cs typeface="+mj-cs"/>
              </a:rPr>
              <a:t>We have learnt lots of thing, broke through the difficulties and 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3200" b="1" dirty="0">
                <a:solidFill>
                  <a:schemeClr val="accent2"/>
                </a:solidFill>
                <a:latin typeface="Bahnschrift SemiBold SemiConden" panose="020B0502040204020203" pitchFamily="34" charset="0"/>
                <a:ea typeface="+mj-ea"/>
                <a:cs typeface="+mj-cs"/>
              </a:rPr>
              <a:t>       achieved our goal.</a:t>
            </a:r>
            <a:br>
              <a:rPr lang="en-US" altLang="zh-CN" b="1" dirty="0">
                <a:solidFill>
                  <a:schemeClr val="accent2"/>
                </a:solidFill>
              </a:rPr>
            </a:br>
            <a:endParaRPr lang="en-US" altLang="zh-CN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771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5C306B7-C2A5-4E87-8DD6-2C95DF2DADEE}"/>
              </a:ext>
            </a:extLst>
          </p:cNvPr>
          <p:cNvSpPr txBox="1">
            <a:spLocks/>
          </p:cNvSpPr>
          <p:nvPr/>
        </p:nvSpPr>
        <p:spPr>
          <a:xfrm>
            <a:off x="1032931" y="58750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000" dirty="0">
                <a:latin typeface="Bahnschrift SemiBold SemiConden" panose="020B0502040204020203" pitchFamily="34" charset="0"/>
              </a:rPr>
              <a:t>Future Work:</a:t>
            </a:r>
            <a:r>
              <a:rPr lang="zh-CN" altLang="en-US" sz="6000" dirty="0">
                <a:latin typeface="Bahnschrift SemiBold SemiConden" panose="020B0502040204020203" pitchFamily="34" charset="0"/>
              </a:rPr>
              <a:t> </a:t>
            </a:r>
            <a:r>
              <a:rPr lang="en-US" altLang="zh-CN" sz="6000" dirty="0">
                <a:solidFill>
                  <a:schemeClr val="accent2"/>
                </a:solidFill>
                <a:latin typeface="Bahnschrift SemiBold SemiConden" panose="020B0502040204020203" pitchFamily="34" charset="0"/>
              </a:rPr>
              <a:t>What</a:t>
            </a:r>
            <a:r>
              <a:rPr lang="zh-CN" altLang="en-US" sz="6000" dirty="0">
                <a:solidFill>
                  <a:schemeClr val="accent2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altLang="zh-CN" sz="6000" dirty="0">
                <a:solidFill>
                  <a:schemeClr val="accent2"/>
                </a:solidFill>
                <a:latin typeface="Bahnschrift SemiBold SemiConden" panose="020B0502040204020203" pitchFamily="34" charset="0"/>
              </a:rPr>
              <a:t>we</a:t>
            </a:r>
            <a:r>
              <a:rPr lang="zh-CN" altLang="en-US" sz="6000" dirty="0">
                <a:solidFill>
                  <a:schemeClr val="accent2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altLang="zh-CN" sz="6000" dirty="0">
                <a:solidFill>
                  <a:schemeClr val="accent2"/>
                </a:solidFill>
                <a:latin typeface="Bahnschrift SemiBold SemiConden" panose="020B0502040204020203" pitchFamily="34" charset="0"/>
              </a:rPr>
              <a:t>find?</a:t>
            </a:r>
            <a:endParaRPr lang="zh-CN" altLang="en-US" sz="6000" dirty="0">
              <a:solidFill>
                <a:schemeClr val="accent2"/>
              </a:solidFill>
              <a:latin typeface="Bahnschrift SemiBold SemiConden" panose="020B0502040204020203" pitchFamily="34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AB6298B-E49E-4409-A2E4-4B625E46ABF9}"/>
              </a:ext>
            </a:extLst>
          </p:cNvPr>
          <p:cNvCxnSpPr>
            <a:cxnSpLocks/>
          </p:cNvCxnSpPr>
          <p:nvPr/>
        </p:nvCxnSpPr>
        <p:spPr>
          <a:xfrm>
            <a:off x="1111956" y="1719791"/>
            <a:ext cx="783448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FD94232-F123-45BF-B12C-44C9A982A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2931" y="2272553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457200" indent="-457200"/>
            <a:r>
              <a:rPr lang="en-US" altLang="zh-CN" sz="3500" dirty="0">
                <a:latin typeface="Bahnschrift SemiBold SemiConden" panose="020B0502040204020203" pitchFamily="34" charset="0"/>
                <a:ea typeface="+mj-ea"/>
                <a:cs typeface="+mj-cs"/>
              </a:rPr>
              <a:t>Develop a system is not only about develop, </a:t>
            </a:r>
            <a:r>
              <a:rPr lang="en-US" altLang="zh-CN" sz="3500" dirty="0">
                <a:solidFill>
                  <a:srgbClr val="C00000"/>
                </a:solidFill>
                <a:latin typeface="Bahnschrift SemiBold SemiConden" panose="020B0502040204020203" pitchFamily="34" charset="0"/>
                <a:ea typeface="+mj-ea"/>
                <a:cs typeface="+mj-cs"/>
              </a:rPr>
              <a:t>test</a:t>
            </a:r>
            <a:r>
              <a:rPr lang="en-US" altLang="zh-CN" sz="3500" dirty="0">
                <a:latin typeface="Bahnschrift SemiBold SemiConden" panose="020B0502040204020203" pitchFamily="34" charset="0"/>
                <a:ea typeface="+mj-ea"/>
                <a:cs typeface="+mj-cs"/>
              </a:rPr>
              <a:t> is also an important part</a:t>
            </a:r>
          </a:p>
          <a:p>
            <a:pPr marL="457200" indent="-457200"/>
            <a:endParaRPr lang="en-US" altLang="zh-CN" sz="3500" dirty="0">
              <a:latin typeface="Bahnschrift SemiBold SemiConden" panose="020B0502040204020203" pitchFamily="34" charset="0"/>
              <a:ea typeface="+mj-ea"/>
              <a:cs typeface="+mj-cs"/>
            </a:endParaRPr>
          </a:p>
          <a:p>
            <a:pPr marL="457200" indent="-457200"/>
            <a:r>
              <a:rPr lang="en-US" altLang="zh-CN" sz="3500" dirty="0">
                <a:latin typeface="Bahnschrift SemiBold SemiConden" panose="020B0502040204020203" pitchFamily="34" charset="0"/>
                <a:ea typeface="+mj-ea"/>
                <a:cs typeface="+mj-cs"/>
              </a:rPr>
              <a:t>Enable our app to adapt all android devices is not an easy work</a:t>
            </a:r>
          </a:p>
          <a:p>
            <a:pPr marL="457200" indent="-457200"/>
            <a:endParaRPr lang="en-US" altLang="zh-CN" sz="3500" dirty="0">
              <a:latin typeface="Bahnschrift SemiBold SemiConden" panose="020B0502040204020203" pitchFamily="34" charset="0"/>
              <a:ea typeface="+mj-ea"/>
              <a:cs typeface="+mj-cs"/>
            </a:endParaRPr>
          </a:p>
          <a:p>
            <a:pPr marL="457200" indent="-457200"/>
            <a:r>
              <a:rPr lang="en-US" altLang="zh-CN" sz="3500" dirty="0">
                <a:latin typeface="Bahnschrift SemiBold SemiConden" panose="020B0502040204020203" pitchFamily="34" charset="0"/>
                <a:ea typeface="+mj-ea"/>
                <a:cs typeface="+mj-cs"/>
              </a:rPr>
              <a:t>Be </a:t>
            </a:r>
            <a:r>
              <a:rPr lang="en-US" altLang="zh-CN" sz="3500" dirty="0">
                <a:solidFill>
                  <a:srgbClr val="C00000"/>
                </a:solidFill>
                <a:latin typeface="Bahnschrift SemiBold SemiConden" panose="020B0502040204020203" pitchFamily="34" charset="0"/>
                <a:ea typeface="+mj-ea"/>
                <a:cs typeface="+mj-cs"/>
              </a:rPr>
              <a:t>careful, careful, careful </a:t>
            </a:r>
            <a:r>
              <a:rPr lang="en-US" altLang="zh-CN" sz="3500" dirty="0">
                <a:latin typeface="Bahnschrift SemiBold SemiConden" panose="020B0502040204020203" pitchFamily="34" charset="0"/>
                <a:ea typeface="+mj-ea"/>
                <a:cs typeface="+mj-cs"/>
              </a:rPr>
              <a:t>about our code</a:t>
            </a:r>
          </a:p>
          <a:p>
            <a:pPr marL="457200" indent="-457200"/>
            <a:endParaRPr lang="en-US" altLang="zh-CN" sz="3500" dirty="0">
              <a:latin typeface="Bahnschrift SemiBold SemiConden" panose="020B0502040204020203" pitchFamily="34" charset="0"/>
              <a:ea typeface="+mj-ea"/>
              <a:cs typeface="+mj-cs"/>
            </a:endParaRPr>
          </a:p>
          <a:p>
            <a:pPr marL="457200" indent="-457200"/>
            <a:r>
              <a:rPr lang="en-US" altLang="zh-CN" sz="3500" dirty="0">
                <a:latin typeface="Bahnschrift SemiBold SemiConden" panose="020B0502040204020203" pitchFamily="34" charset="0"/>
                <a:ea typeface="+mj-ea"/>
                <a:cs typeface="+mj-cs"/>
              </a:rPr>
              <a:t>Use </a:t>
            </a:r>
            <a:r>
              <a:rPr lang="en-US" altLang="zh-CN" sz="3500" dirty="0">
                <a:solidFill>
                  <a:srgbClr val="C00000"/>
                </a:solidFill>
                <a:latin typeface="Bahnschrift SemiBold SemiConden" panose="020B0502040204020203" pitchFamily="34" charset="0"/>
                <a:ea typeface="+mj-ea"/>
                <a:cs typeface="+mj-cs"/>
              </a:rPr>
              <a:t>version control </a:t>
            </a:r>
            <a:r>
              <a:rPr lang="en-US" altLang="zh-CN" sz="3500" dirty="0">
                <a:latin typeface="Bahnschrift SemiBold SemiConden" panose="020B0502040204020203" pitchFamily="34" charset="0"/>
                <a:ea typeface="+mj-ea"/>
                <a:cs typeface="+mj-cs"/>
              </a:rPr>
              <a:t>tools to track out work</a:t>
            </a:r>
            <a:endParaRPr lang="zh-CN" altLang="en-US" sz="3500" dirty="0">
              <a:latin typeface="Bahnschrift SemiBold SemiConden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886478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5C306B7-C2A5-4E87-8DD6-2C95DF2DADEE}"/>
              </a:ext>
            </a:extLst>
          </p:cNvPr>
          <p:cNvSpPr txBox="1">
            <a:spLocks/>
          </p:cNvSpPr>
          <p:nvPr/>
        </p:nvSpPr>
        <p:spPr>
          <a:xfrm>
            <a:off x="1032931" y="58750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000" dirty="0">
                <a:latin typeface="Bahnschrift SemiBold SemiConden" panose="020B0502040204020203" pitchFamily="34" charset="0"/>
              </a:rPr>
              <a:t>Future Work:</a:t>
            </a:r>
            <a:r>
              <a:rPr lang="zh-CN" altLang="en-US" sz="6000" dirty="0">
                <a:latin typeface="Bahnschrift SemiBold SemiConden" panose="020B0502040204020203" pitchFamily="34" charset="0"/>
              </a:rPr>
              <a:t> </a:t>
            </a:r>
            <a:r>
              <a:rPr lang="en-US" altLang="zh-CN" sz="6000" dirty="0">
                <a:solidFill>
                  <a:schemeClr val="accent2"/>
                </a:solidFill>
                <a:latin typeface="Bahnschrift SemiBold SemiConden" panose="020B0502040204020203" pitchFamily="34" charset="0"/>
              </a:rPr>
              <a:t>What</a:t>
            </a:r>
            <a:r>
              <a:rPr lang="zh-CN" altLang="en-US" sz="6000" dirty="0">
                <a:solidFill>
                  <a:schemeClr val="accent2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altLang="zh-CN" sz="6000" dirty="0">
                <a:solidFill>
                  <a:schemeClr val="accent2"/>
                </a:solidFill>
                <a:latin typeface="Bahnschrift SemiBold SemiConden" panose="020B0502040204020203" pitchFamily="34" charset="0"/>
              </a:rPr>
              <a:t>was difficult?</a:t>
            </a:r>
            <a:endParaRPr lang="zh-CN" altLang="en-US" sz="6000" dirty="0">
              <a:solidFill>
                <a:schemeClr val="accent2"/>
              </a:solidFill>
              <a:latin typeface="Bahnschrift SemiBold SemiConden" panose="020B0502040204020203" pitchFamily="34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AB6298B-E49E-4409-A2E4-4B625E46ABF9}"/>
              </a:ext>
            </a:extLst>
          </p:cNvPr>
          <p:cNvCxnSpPr>
            <a:cxnSpLocks/>
          </p:cNvCxnSpPr>
          <p:nvPr/>
        </p:nvCxnSpPr>
        <p:spPr>
          <a:xfrm>
            <a:off x="1111956" y="1719791"/>
            <a:ext cx="783448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FD94232-F123-45BF-B12C-44C9A982A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2931" y="2272553"/>
            <a:ext cx="10515600" cy="4351338"/>
          </a:xfrm>
        </p:spPr>
        <p:txBody>
          <a:bodyPr>
            <a:normAutofit/>
          </a:bodyPr>
          <a:lstStyle/>
          <a:p>
            <a:pPr marL="457200" indent="-457200"/>
            <a:r>
              <a:rPr lang="en-US" altLang="zh-CN" sz="3500" dirty="0">
                <a:latin typeface="Bahnschrift SemiBold SemiConden" panose="020B0502040204020203" pitchFamily="34" charset="0"/>
                <a:ea typeface="+mj-ea"/>
                <a:cs typeface="+mj-cs"/>
              </a:rPr>
              <a:t>Picture editing is so dangerous,  we  met </a:t>
            </a:r>
            <a:r>
              <a:rPr lang="en-US" altLang="zh-CN" sz="3500" dirty="0">
                <a:solidFill>
                  <a:srgbClr val="C00000"/>
                </a:solidFill>
                <a:latin typeface="Bahnschrift SemiBold SemiConden" panose="020B0502040204020203" pitchFamily="34" charset="0"/>
                <a:ea typeface="+mj-ea"/>
                <a:cs typeface="+mj-cs"/>
              </a:rPr>
              <a:t>OOM</a:t>
            </a:r>
            <a:r>
              <a:rPr lang="en-US" altLang="zh-CN" sz="3500" dirty="0">
                <a:latin typeface="Bahnschrift SemiBold SemiConden" panose="020B0502040204020203" pitchFamily="34" charset="0"/>
                <a:ea typeface="+mj-ea"/>
                <a:cs typeface="+mj-cs"/>
              </a:rPr>
              <a:t> million times.</a:t>
            </a:r>
          </a:p>
          <a:p>
            <a:pPr marL="457200" indent="-457200"/>
            <a:endParaRPr lang="en-US" altLang="zh-CN" sz="3500" dirty="0">
              <a:latin typeface="Bahnschrift SemiBold SemiConden" panose="020B0502040204020203" pitchFamily="34" charset="0"/>
              <a:ea typeface="+mj-ea"/>
              <a:cs typeface="+mj-cs"/>
            </a:endParaRPr>
          </a:p>
          <a:p>
            <a:pPr marL="457200" indent="-457200"/>
            <a:r>
              <a:rPr lang="en-US" altLang="zh-CN" sz="3500" dirty="0">
                <a:latin typeface="Bahnschrift SemiBold SemiConden" panose="020B0502040204020203" pitchFamily="34" charset="0"/>
                <a:ea typeface="+mj-ea"/>
                <a:cs typeface="+mj-cs"/>
              </a:rPr>
              <a:t>It’s hard to keeping up with the steps of other team members. </a:t>
            </a:r>
            <a:r>
              <a:rPr lang="en-US" altLang="zh-CN" sz="3500" dirty="0">
                <a:solidFill>
                  <a:srgbClr val="C00000"/>
                </a:solidFill>
                <a:latin typeface="Bahnschrift SemiBold SemiConden" panose="020B0502040204020203" pitchFamily="34" charset="0"/>
                <a:ea typeface="+mj-ea"/>
                <a:cs typeface="+mj-cs"/>
              </a:rPr>
              <a:t>Communication is everything.</a:t>
            </a:r>
          </a:p>
          <a:p>
            <a:pPr marL="457200" indent="-457200"/>
            <a:endParaRPr lang="en-US" altLang="zh-CN" sz="3500" dirty="0">
              <a:latin typeface="Bahnschrift SemiBold SemiConden" panose="020B0502040204020203" pitchFamily="34" charset="0"/>
              <a:ea typeface="+mj-ea"/>
              <a:cs typeface="+mj-cs"/>
            </a:endParaRPr>
          </a:p>
          <a:p>
            <a:pPr marL="457200" indent="-457200"/>
            <a:r>
              <a:rPr lang="en-US" altLang="zh-CN" sz="3500" dirty="0">
                <a:solidFill>
                  <a:srgbClr val="C00000"/>
                </a:solidFill>
                <a:latin typeface="Bahnschrift SemiBold SemiConden" panose="020B0502040204020203" pitchFamily="34" charset="0"/>
                <a:ea typeface="+mj-ea"/>
                <a:cs typeface="+mj-cs"/>
              </a:rPr>
              <a:t>Keeping confident </a:t>
            </a:r>
            <a:r>
              <a:rPr lang="en-US" altLang="zh-CN" sz="3500" dirty="0">
                <a:latin typeface="Bahnschrift SemiBold SemiConden" panose="020B0502040204020203" pitchFamily="34" charset="0"/>
                <a:ea typeface="+mj-ea"/>
                <a:cs typeface="+mj-cs"/>
              </a:rPr>
              <a:t>is hard when you failed so many times</a:t>
            </a:r>
            <a:endParaRPr lang="zh-CN" altLang="en-US" sz="3500" dirty="0">
              <a:latin typeface="Bahnschrift SemiBold SemiConden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35042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9BC069FC-F69D-4871-B4A2-DE913E503821}"/>
              </a:ext>
            </a:extLst>
          </p:cNvPr>
          <p:cNvSpPr txBox="1">
            <a:spLocks/>
          </p:cNvSpPr>
          <p:nvPr/>
        </p:nvSpPr>
        <p:spPr>
          <a:xfrm>
            <a:off x="1032931" y="58750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000" dirty="0">
                <a:latin typeface="Bahnschrift SemiBold SemiConden" panose="020B0502040204020203" pitchFamily="34" charset="0"/>
              </a:rPr>
              <a:t>Future Work: </a:t>
            </a:r>
            <a:r>
              <a:rPr lang="en-US" altLang="zh-CN" sz="6000" dirty="0">
                <a:solidFill>
                  <a:schemeClr val="accent2"/>
                </a:solidFill>
                <a:latin typeface="Bahnschrift SemiBold SemiConden" panose="020B0502040204020203" pitchFamily="34" charset="0"/>
              </a:rPr>
              <a:t>What do you wish you could have done?</a:t>
            </a:r>
            <a:endParaRPr lang="zh-CN" altLang="en-US" sz="6000" dirty="0">
              <a:solidFill>
                <a:schemeClr val="accent2"/>
              </a:solidFill>
              <a:latin typeface="Bahnschrift SemiBold SemiConden" panose="020B0502040204020203" pitchFamily="34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A9AD279D-0EC0-46DE-B070-22447C34BD6B}"/>
              </a:ext>
            </a:extLst>
          </p:cNvPr>
          <p:cNvCxnSpPr>
            <a:cxnSpLocks/>
          </p:cNvCxnSpPr>
          <p:nvPr/>
        </p:nvCxnSpPr>
        <p:spPr>
          <a:xfrm>
            <a:off x="1123244" y="2470503"/>
            <a:ext cx="9996312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B8812D73-1AA4-4D07-B4BD-B8D2271F1D69}"/>
              </a:ext>
            </a:extLst>
          </p:cNvPr>
          <p:cNvSpPr/>
          <p:nvPr/>
        </p:nvSpPr>
        <p:spPr>
          <a:xfrm>
            <a:off x="1032931" y="3204402"/>
            <a:ext cx="7874000" cy="2575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Bahnschrift SemiBold SemiConden" panose="020B0502040204020203" pitchFamily="34" charset="0"/>
                <a:ea typeface="+mj-ea"/>
                <a:cs typeface="+mj-cs"/>
              </a:rPr>
              <a:t>A more user-friendly UI</a:t>
            </a:r>
          </a:p>
          <a:p>
            <a:pPr marL="457200" indent="-457200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CN" sz="3200" dirty="0">
              <a:latin typeface="Bahnschrift SemiBold SemiConden" panose="020B0502040204020203" pitchFamily="34" charset="0"/>
              <a:ea typeface="+mj-ea"/>
              <a:cs typeface="+mj-cs"/>
            </a:endParaRPr>
          </a:p>
          <a:p>
            <a:pPr marL="457200" indent="-457200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Bahnschrift SemiBold SemiConden" panose="020B0502040204020203" pitchFamily="34" charset="0"/>
                <a:ea typeface="+mj-ea"/>
                <a:cs typeface="+mj-cs"/>
              </a:rPr>
              <a:t>More fluently style transfer function</a:t>
            </a:r>
          </a:p>
          <a:p>
            <a:pPr marL="457200" indent="-457200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CN" sz="3200" dirty="0">
              <a:latin typeface="Bahnschrift SemiBold SemiConden" panose="020B0502040204020203" pitchFamily="34" charset="0"/>
              <a:ea typeface="+mj-ea"/>
              <a:cs typeface="+mj-cs"/>
            </a:endParaRPr>
          </a:p>
          <a:p>
            <a:pPr marL="457200" indent="-457200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Bahnschrift SemiBold SemiConden" panose="020B0502040204020203" pitchFamily="34" charset="0"/>
                <a:ea typeface="+mj-ea"/>
                <a:cs typeface="+mj-cs"/>
              </a:rPr>
              <a:t>Slide menu by finger, not by </a:t>
            </a:r>
            <a:r>
              <a:rPr lang="en-US" altLang="zh-CN" sz="3200" dirty="0" err="1">
                <a:latin typeface="Bahnschrift SemiBold SemiConden" panose="020B0502040204020203" pitchFamily="34" charset="0"/>
                <a:ea typeface="+mj-ea"/>
                <a:cs typeface="+mj-cs"/>
              </a:rPr>
              <a:t>seekbar</a:t>
            </a:r>
            <a:endParaRPr lang="en-US" altLang="zh-CN" sz="3200" dirty="0">
              <a:latin typeface="Bahnschrift SemiBold SemiConden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07393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A22D586-CD4F-4E13-9975-A380451ED1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75"/>
          <a:stretch/>
        </p:blipFill>
        <p:spPr>
          <a:xfrm>
            <a:off x="7721601" y="7167"/>
            <a:ext cx="4470400" cy="684366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E3CB808-C928-445F-B5DD-C996EE46E36A}"/>
              </a:ext>
            </a:extLst>
          </p:cNvPr>
          <p:cNvSpPr txBox="1"/>
          <p:nvPr/>
        </p:nvSpPr>
        <p:spPr>
          <a:xfrm>
            <a:off x="8466667" y="5068711"/>
            <a:ext cx="10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1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93280AB-F5D7-49F1-8D9F-A505BC683637}"/>
              </a:ext>
            </a:extLst>
          </p:cNvPr>
          <p:cNvSpPr txBox="1"/>
          <p:nvPr/>
        </p:nvSpPr>
        <p:spPr>
          <a:xfrm>
            <a:off x="9815689" y="4899377"/>
            <a:ext cx="10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2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02EACAA-4D16-47DD-BEF9-1072A2417FC5}"/>
              </a:ext>
            </a:extLst>
          </p:cNvPr>
          <p:cNvSpPr txBox="1"/>
          <p:nvPr/>
        </p:nvSpPr>
        <p:spPr>
          <a:xfrm>
            <a:off x="11164711" y="5068710"/>
            <a:ext cx="10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3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01351207-AC91-40BE-A5B6-8F3DDE518246}"/>
              </a:ext>
            </a:extLst>
          </p:cNvPr>
          <p:cNvSpPr/>
          <p:nvPr/>
        </p:nvSpPr>
        <p:spPr>
          <a:xfrm>
            <a:off x="7907868" y="2602088"/>
            <a:ext cx="841022" cy="30480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20897B4-CDD6-4DC4-93DF-9DF9114F911C}"/>
              </a:ext>
            </a:extLst>
          </p:cNvPr>
          <p:cNvSpPr txBox="1"/>
          <p:nvPr/>
        </p:nvSpPr>
        <p:spPr>
          <a:xfrm>
            <a:off x="8082844" y="2009422"/>
            <a:ext cx="10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4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76D55E22-18B8-4FAE-BDB7-88799DE880DD}"/>
              </a:ext>
            </a:extLst>
          </p:cNvPr>
          <p:cNvSpPr txBox="1">
            <a:spLocks/>
          </p:cNvSpPr>
          <p:nvPr/>
        </p:nvSpPr>
        <p:spPr>
          <a:xfrm>
            <a:off x="567268" y="568324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000" dirty="0">
                <a:latin typeface="Bahnschrift SemiBold SemiConden" panose="020B0502040204020203" pitchFamily="34" charset="0"/>
              </a:rPr>
              <a:t>What’s the Pic</a:t>
            </a:r>
            <a:r>
              <a:rPr lang="en-US" altLang="zh-CN" sz="6000" dirty="0">
                <a:solidFill>
                  <a:srgbClr val="FF0000"/>
                </a:solidFill>
                <a:latin typeface="Bahnschrift SemiBold SemiConden" panose="020B0502040204020203" pitchFamily="34" charset="0"/>
              </a:rPr>
              <a:t>U?</a:t>
            </a:r>
            <a:endParaRPr lang="zh-CN" altLang="en-US" sz="6000" dirty="0">
              <a:solidFill>
                <a:srgbClr val="FF0000"/>
              </a:solidFill>
              <a:latin typeface="Bahnschrift SemiBold SemiConden" panose="020B0502040204020203" pitchFamily="34" charset="0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957FE08-4AB9-4976-B0E2-39B79DF45FE0}"/>
              </a:ext>
            </a:extLst>
          </p:cNvPr>
          <p:cNvCxnSpPr>
            <a:cxnSpLocks/>
          </p:cNvCxnSpPr>
          <p:nvPr/>
        </p:nvCxnSpPr>
        <p:spPr>
          <a:xfrm>
            <a:off x="728136" y="1719791"/>
            <a:ext cx="4549421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2DBB9D29-1D2D-4F30-96E0-0FD91299B295}"/>
              </a:ext>
            </a:extLst>
          </p:cNvPr>
          <p:cNvSpPr txBox="1"/>
          <p:nvPr/>
        </p:nvSpPr>
        <p:spPr>
          <a:xfrm>
            <a:off x="680157" y="2332587"/>
            <a:ext cx="658706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500" dirty="0">
                <a:solidFill>
                  <a:schemeClr val="accent2">
                    <a:lumMod val="75000"/>
                  </a:schemeClr>
                </a:solidFill>
                <a:latin typeface="Bahnschrift SemiBold SemiConden" panose="020B0502040204020203" pitchFamily="34" charset="0"/>
                <a:ea typeface="+mj-ea"/>
                <a:cs typeface="+mj-cs"/>
              </a:rPr>
              <a:t>“Picture of yourself”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500" dirty="0">
              <a:latin typeface="Bahnschrift SemiBold SemiConden" panose="020B0502040204020203" pitchFamily="34" charset="0"/>
              <a:ea typeface="+mj-ea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500" dirty="0">
                <a:latin typeface="Bahnschrift SemiBold SemiConden" panose="020B0502040204020203" pitchFamily="34" charset="0"/>
                <a:ea typeface="+mj-ea"/>
                <a:cs typeface="+mj-cs"/>
              </a:rPr>
              <a:t>Basic photo </a:t>
            </a:r>
            <a:r>
              <a:rPr lang="en-US" altLang="zh-CN" sz="3500" dirty="0">
                <a:solidFill>
                  <a:schemeClr val="accent2">
                    <a:lumMod val="75000"/>
                  </a:schemeClr>
                </a:solidFill>
                <a:latin typeface="Bahnschrift SemiBold SemiConden" panose="020B0502040204020203" pitchFamily="34" charset="0"/>
                <a:ea typeface="+mj-ea"/>
                <a:cs typeface="+mj-cs"/>
              </a:rPr>
              <a:t>editing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500" dirty="0">
              <a:latin typeface="Bahnschrift SemiBold SemiConden" panose="020B0502040204020203" pitchFamily="34" charset="0"/>
              <a:ea typeface="+mj-ea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500" dirty="0">
                <a:latin typeface="Bahnschrift SemiBold SemiConden" panose="020B0502040204020203" pitchFamily="34" charset="0"/>
                <a:ea typeface="+mj-ea"/>
                <a:cs typeface="+mj-cs"/>
              </a:rPr>
              <a:t>Take photos / </a:t>
            </a:r>
            <a:r>
              <a:rPr lang="en-US" altLang="zh-CN" sz="3500" dirty="0">
                <a:solidFill>
                  <a:schemeClr val="accent2">
                    <a:lumMod val="75000"/>
                  </a:schemeClr>
                </a:solidFill>
                <a:latin typeface="Bahnschrift SemiBold SemiConden" panose="020B0502040204020203" pitchFamily="34" charset="0"/>
                <a:ea typeface="+mj-ea"/>
                <a:cs typeface="+mj-cs"/>
              </a:rPr>
              <a:t>stylize</a:t>
            </a:r>
            <a:r>
              <a:rPr lang="en-US" altLang="zh-CN" sz="3500" dirty="0">
                <a:latin typeface="Bahnschrift SemiBold SemiConden" panose="020B0502040204020203" pitchFamily="34" charset="0"/>
                <a:ea typeface="+mj-ea"/>
                <a:cs typeface="+mj-cs"/>
              </a:rPr>
              <a:t> it!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500" dirty="0">
              <a:solidFill>
                <a:schemeClr val="accent2">
                  <a:lumMod val="75000"/>
                </a:schemeClr>
              </a:solidFill>
              <a:latin typeface="Bahnschrift SemiBold SemiConden" panose="020B0502040204020203" pitchFamily="34" charset="0"/>
              <a:ea typeface="+mj-ea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500" dirty="0">
                <a:solidFill>
                  <a:schemeClr val="accent2">
                    <a:lumMod val="75000"/>
                  </a:schemeClr>
                </a:solidFill>
                <a:latin typeface="Bahnschrift SemiBold SemiConden" panose="020B0502040204020203" pitchFamily="34" charset="0"/>
                <a:ea typeface="+mj-ea"/>
                <a:cs typeface="+mj-cs"/>
              </a:rPr>
              <a:t>Save</a:t>
            </a:r>
            <a:r>
              <a:rPr lang="en-US" altLang="zh-CN" sz="3500" dirty="0">
                <a:latin typeface="Bahnschrift SemiBold SemiConden" panose="020B0502040204020203" pitchFamily="34" charset="0"/>
                <a:ea typeface="+mj-ea"/>
                <a:cs typeface="+mj-cs"/>
              </a:rPr>
              <a:t> and </a:t>
            </a:r>
            <a:r>
              <a:rPr lang="en-US" altLang="zh-CN" sz="3500" dirty="0">
                <a:solidFill>
                  <a:schemeClr val="accent2">
                    <a:lumMod val="75000"/>
                  </a:schemeClr>
                </a:solidFill>
                <a:latin typeface="Bahnschrift SemiBold SemiConden" panose="020B0502040204020203" pitchFamily="34" charset="0"/>
                <a:ea typeface="+mj-ea"/>
                <a:cs typeface="+mj-cs"/>
              </a:rPr>
              <a:t>share</a:t>
            </a:r>
          </a:p>
          <a:p>
            <a:endParaRPr lang="en-US" altLang="zh-CN" sz="3500" dirty="0"/>
          </a:p>
        </p:txBody>
      </p:sp>
    </p:spTree>
    <p:extLst>
      <p:ext uri="{BB962C8B-B14F-4D97-AF65-F5344CB8AC3E}">
        <p14:creationId xmlns:p14="http://schemas.microsoft.com/office/powerpoint/2010/main" val="459729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9BC069FC-F69D-4871-B4A2-DE913E503821}"/>
              </a:ext>
            </a:extLst>
          </p:cNvPr>
          <p:cNvSpPr txBox="1">
            <a:spLocks/>
          </p:cNvSpPr>
          <p:nvPr/>
        </p:nvSpPr>
        <p:spPr>
          <a:xfrm>
            <a:off x="1032931" y="58750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000" dirty="0">
                <a:latin typeface="Bahnschrift SemiBold SemiConden" panose="020B0502040204020203" pitchFamily="34" charset="0"/>
              </a:rPr>
              <a:t>Future Work: </a:t>
            </a:r>
            <a:r>
              <a:rPr lang="en-US" altLang="zh-CN" sz="6000" dirty="0">
                <a:solidFill>
                  <a:schemeClr val="accent2"/>
                </a:solidFill>
                <a:latin typeface="Bahnschrift SemiBold SemiConden" panose="020B0502040204020203" pitchFamily="34" charset="0"/>
              </a:rPr>
              <a:t>What’s next?</a:t>
            </a:r>
            <a:endParaRPr lang="zh-CN" altLang="en-US" sz="6000" dirty="0">
              <a:solidFill>
                <a:schemeClr val="accent2"/>
              </a:solidFill>
              <a:latin typeface="Bahnschrift SemiBold SemiConden" panose="020B0502040204020203" pitchFamily="34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A9AD279D-0EC0-46DE-B070-22447C34BD6B}"/>
              </a:ext>
            </a:extLst>
          </p:cNvPr>
          <p:cNvCxnSpPr>
            <a:cxnSpLocks/>
          </p:cNvCxnSpPr>
          <p:nvPr/>
        </p:nvCxnSpPr>
        <p:spPr>
          <a:xfrm>
            <a:off x="1168400" y="1742369"/>
            <a:ext cx="7371644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1243322C-0671-4112-B237-E8C3342DA569}"/>
              </a:ext>
            </a:extLst>
          </p:cNvPr>
          <p:cNvSpPr/>
          <p:nvPr/>
        </p:nvSpPr>
        <p:spPr>
          <a:xfrm>
            <a:off x="1106311" y="2547997"/>
            <a:ext cx="10261601" cy="39939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Bahnschrift SemiBold SemiConden" panose="020B0502040204020203" pitchFamily="34" charset="0"/>
                <a:ea typeface="+mj-ea"/>
                <a:cs typeface="+mj-cs"/>
              </a:rPr>
              <a:t>Enable more kinds of functions</a:t>
            </a:r>
          </a:p>
          <a:p>
            <a:pPr marL="914400" lvl="1" indent="-457200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accent2"/>
                </a:solidFill>
                <a:latin typeface="Bahnschrift SemiBold SemiConden" panose="020B0502040204020203" pitchFamily="34" charset="0"/>
                <a:ea typeface="+mj-ea"/>
                <a:cs typeface="+mj-cs"/>
              </a:rPr>
              <a:t>mosaic</a:t>
            </a:r>
          </a:p>
          <a:p>
            <a:pPr marL="914400" lvl="1" indent="-457200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accent2"/>
                </a:solidFill>
                <a:latin typeface="Bahnschrift SemiBold SemiConden" panose="020B0502040204020203" pitchFamily="34" charset="0"/>
                <a:ea typeface="+mj-ea"/>
                <a:cs typeface="+mj-cs"/>
              </a:rPr>
              <a:t>add words </a:t>
            </a:r>
          </a:p>
          <a:p>
            <a:pPr lvl="1">
              <a:lnSpc>
                <a:spcPct val="80000"/>
              </a:lnSpc>
              <a:spcBef>
                <a:spcPts val="1000"/>
              </a:spcBef>
            </a:pPr>
            <a:endParaRPr lang="en-US" altLang="zh-CN" sz="2800" dirty="0">
              <a:latin typeface="Bahnschrift SemiBold SemiConden" panose="020B0502040204020203" pitchFamily="34" charset="0"/>
              <a:ea typeface="+mj-ea"/>
              <a:cs typeface="+mj-cs"/>
            </a:endParaRPr>
          </a:p>
          <a:p>
            <a:pPr marL="457200" indent="-457200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Bahnschrift SemiBold SemiConden" panose="020B0502040204020203" pitchFamily="34" charset="0"/>
                <a:ea typeface="+mj-ea"/>
                <a:cs typeface="+mj-cs"/>
              </a:rPr>
              <a:t>more </a:t>
            </a:r>
            <a:r>
              <a:rPr lang="en-US" altLang="zh-CN" sz="3200" dirty="0">
                <a:solidFill>
                  <a:schemeClr val="accent2"/>
                </a:solidFill>
                <a:latin typeface="Bahnschrift SemiBold SemiConden" panose="020B0502040204020203" pitchFamily="34" charset="0"/>
                <a:ea typeface="+mj-ea"/>
                <a:cs typeface="+mj-cs"/>
              </a:rPr>
              <a:t>filters</a:t>
            </a:r>
          </a:p>
          <a:p>
            <a:pPr marL="457200" indent="-457200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chemeClr val="accent2"/>
              </a:solidFill>
              <a:latin typeface="Bahnschrift SemiBold SemiConden" panose="020B0502040204020203" pitchFamily="34" charset="0"/>
              <a:ea typeface="+mj-ea"/>
              <a:cs typeface="+mj-cs"/>
            </a:endParaRPr>
          </a:p>
          <a:p>
            <a:pPr marL="457200" indent="-457200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Bahnschrift SemiBold SemiConden" panose="020B0502040204020203" pitchFamily="34" charset="0"/>
              </a:rPr>
              <a:t>more </a:t>
            </a:r>
            <a:r>
              <a:rPr lang="en-US" altLang="zh-CN" sz="3200" dirty="0">
                <a:solidFill>
                  <a:schemeClr val="accent2"/>
                </a:solidFill>
                <a:latin typeface="Bahnschrift SemiBold SemiConden" panose="020B0502040204020203" pitchFamily="34" charset="0"/>
              </a:rPr>
              <a:t>layouts</a:t>
            </a:r>
            <a:r>
              <a:rPr lang="en-US" altLang="zh-CN" sz="3200" dirty="0">
                <a:latin typeface="Bahnschrift SemiBold SemiConden" panose="020B0502040204020203" pitchFamily="34" charset="0"/>
              </a:rPr>
              <a:t> in image stitching</a:t>
            </a:r>
          </a:p>
          <a:p>
            <a:pPr>
              <a:lnSpc>
                <a:spcPct val="80000"/>
              </a:lnSpc>
              <a:spcBef>
                <a:spcPts val="1000"/>
              </a:spcBef>
            </a:pPr>
            <a:endParaRPr lang="zh-CN" altLang="en-US" sz="3200" dirty="0">
              <a:solidFill>
                <a:schemeClr val="accent2"/>
              </a:solidFill>
              <a:latin typeface="Bahnschrift SemiBold SemiConden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79861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56498A-5C31-49AE-A9F8-B5154377E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DBE274-1C9A-4C5B-A18C-007A02F11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927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A22D586-CD4F-4E13-9975-A380451ED1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75"/>
          <a:stretch/>
        </p:blipFill>
        <p:spPr>
          <a:xfrm>
            <a:off x="7721601" y="7167"/>
            <a:ext cx="4470400" cy="684366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E3CB808-C928-445F-B5DD-C996EE46E36A}"/>
              </a:ext>
            </a:extLst>
          </p:cNvPr>
          <p:cNvSpPr txBox="1"/>
          <p:nvPr/>
        </p:nvSpPr>
        <p:spPr>
          <a:xfrm>
            <a:off x="8466667" y="5068711"/>
            <a:ext cx="10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1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93280AB-F5D7-49F1-8D9F-A505BC683637}"/>
              </a:ext>
            </a:extLst>
          </p:cNvPr>
          <p:cNvSpPr txBox="1"/>
          <p:nvPr/>
        </p:nvSpPr>
        <p:spPr>
          <a:xfrm>
            <a:off x="9815689" y="4899377"/>
            <a:ext cx="10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2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02EACAA-4D16-47DD-BEF9-1072A2417FC5}"/>
              </a:ext>
            </a:extLst>
          </p:cNvPr>
          <p:cNvSpPr txBox="1"/>
          <p:nvPr/>
        </p:nvSpPr>
        <p:spPr>
          <a:xfrm>
            <a:off x="11164711" y="5068710"/>
            <a:ext cx="10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3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01351207-AC91-40BE-A5B6-8F3DDE518246}"/>
              </a:ext>
            </a:extLst>
          </p:cNvPr>
          <p:cNvSpPr/>
          <p:nvPr/>
        </p:nvSpPr>
        <p:spPr>
          <a:xfrm>
            <a:off x="7907868" y="2602088"/>
            <a:ext cx="841022" cy="30480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20897B4-CDD6-4DC4-93DF-9DF9114F911C}"/>
              </a:ext>
            </a:extLst>
          </p:cNvPr>
          <p:cNvSpPr txBox="1"/>
          <p:nvPr/>
        </p:nvSpPr>
        <p:spPr>
          <a:xfrm>
            <a:off x="8082844" y="2009422"/>
            <a:ext cx="10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4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76D55E22-18B8-4FAE-BDB7-88799DE880DD}"/>
              </a:ext>
            </a:extLst>
          </p:cNvPr>
          <p:cNvSpPr txBox="1">
            <a:spLocks/>
          </p:cNvSpPr>
          <p:nvPr/>
        </p:nvSpPr>
        <p:spPr>
          <a:xfrm>
            <a:off x="1032931" y="58750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000" dirty="0">
                <a:latin typeface="Bahnschrift SemiBold SemiConden" panose="020B0502040204020203" pitchFamily="34" charset="0"/>
              </a:rPr>
              <a:t>Main Screen</a:t>
            </a:r>
            <a:endParaRPr lang="zh-CN" altLang="en-US" sz="6000" dirty="0">
              <a:latin typeface="Bahnschrift SemiBold SemiConden" panose="020B0502040204020203" pitchFamily="34" charset="0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957FE08-4AB9-4976-B0E2-39B79DF45FE0}"/>
              </a:ext>
            </a:extLst>
          </p:cNvPr>
          <p:cNvCxnSpPr>
            <a:cxnSpLocks/>
          </p:cNvCxnSpPr>
          <p:nvPr/>
        </p:nvCxnSpPr>
        <p:spPr>
          <a:xfrm>
            <a:off x="728136" y="1719791"/>
            <a:ext cx="4549421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2DBB9D29-1D2D-4F30-96E0-0FD91299B295}"/>
              </a:ext>
            </a:extLst>
          </p:cNvPr>
          <p:cNvSpPr txBox="1"/>
          <p:nvPr/>
        </p:nvSpPr>
        <p:spPr>
          <a:xfrm>
            <a:off x="677332" y="681458"/>
            <a:ext cx="6587066" cy="8171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endParaRPr lang="en-US" altLang="zh-CN" sz="3500" dirty="0">
              <a:solidFill>
                <a:schemeClr val="accent2">
                  <a:lumMod val="75000"/>
                </a:schemeClr>
              </a:solidFill>
              <a:latin typeface="Bahnschrift SemiBold SemiConden" panose="020B0502040204020203" pitchFamily="34" charset="0"/>
              <a:ea typeface="+mj-ea"/>
              <a:cs typeface="+mj-cs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CN" sz="3500" dirty="0">
              <a:latin typeface="Bahnschrift SemiBold SemiConden" panose="020B0502040204020203" pitchFamily="34" charset="0"/>
              <a:ea typeface="+mj-ea"/>
              <a:cs typeface="+mj-cs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CN" sz="3500" dirty="0">
              <a:latin typeface="Bahnschrift SemiBold SemiConden" panose="020B0502040204020203" pitchFamily="34" charset="0"/>
              <a:ea typeface="+mj-ea"/>
              <a:cs typeface="+mj-cs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sz="3500" dirty="0">
                <a:latin typeface="Bahnschrift SemiBold SemiConden" panose="020B0502040204020203" pitchFamily="34" charset="0"/>
                <a:ea typeface="+mj-ea"/>
                <a:cs typeface="+mj-cs"/>
              </a:rPr>
              <a:t>Photo albums (</a:t>
            </a:r>
            <a:r>
              <a:rPr lang="en-US" altLang="zh-CN" sz="3500" dirty="0">
                <a:solidFill>
                  <a:schemeClr val="accent2">
                    <a:lumMod val="75000"/>
                  </a:schemeClr>
                </a:solidFill>
                <a:latin typeface="Bahnschrift SemiBold SemiConden" panose="020B0502040204020203" pitchFamily="34" charset="0"/>
                <a:ea typeface="+mj-ea"/>
                <a:cs typeface="+mj-cs"/>
              </a:rPr>
              <a:t>edit</a:t>
            </a:r>
            <a:r>
              <a:rPr lang="en-US" altLang="zh-CN" sz="3500" dirty="0">
                <a:latin typeface="Bahnschrift SemiBold SemiConden" panose="020B0502040204020203" pitchFamily="34" charset="0"/>
                <a:ea typeface="+mj-ea"/>
                <a:cs typeface="+mj-cs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US" altLang="zh-CN" sz="3500" dirty="0">
              <a:latin typeface="Bahnschrift SemiBold SemiConden" panose="020B0502040204020203" pitchFamily="34" charset="0"/>
              <a:ea typeface="+mj-ea"/>
              <a:cs typeface="+mj-cs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sz="3500" dirty="0">
                <a:latin typeface="Bahnschrift SemiBold SemiConden" panose="020B0502040204020203" pitchFamily="34" charset="0"/>
                <a:ea typeface="+mj-ea"/>
                <a:cs typeface="+mj-cs"/>
              </a:rPr>
              <a:t>Camera (</a:t>
            </a:r>
            <a:r>
              <a:rPr lang="en-US" altLang="zh-CN" sz="3500" dirty="0">
                <a:solidFill>
                  <a:schemeClr val="accent2">
                    <a:lumMod val="75000"/>
                  </a:schemeClr>
                </a:solidFill>
                <a:latin typeface="Bahnschrift SemiBold SemiConden" panose="020B0502040204020203" pitchFamily="34" charset="0"/>
                <a:ea typeface="+mj-ea"/>
                <a:cs typeface="+mj-cs"/>
              </a:rPr>
              <a:t>take photo</a:t>
            </a:r>
            <a:r>
              <a:rPr lang="en-US" altLang="zh-CN" sz="3500" dirty="0">
                <a:latin typeface="Bahnschrift SemiBold SemiConden" panose="020B0502040204020203" pitchFamily="34" charset="0"/>
                <a:ea typeface="+mj-ea"/>
                <a:cs typeface="+mj-cs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US" altLang="zh-CN" sz="3500" dirty="0">
              <a:latin typeface="Bahnschrift SemiBold SemiConden" panose="020B0502040204020203" pitchFamily="34" charset="0"/>
              <a:ea typeface="+mj-ea"/>
              <a:cs typeface="+mj-cs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sz="3500" dirty="0">
                <a:latin typeface="Bahnschrift SemiBold SemiConden" panose="020B0502040204020203" pitchFamily="34" charset="0"/>
              </a:rPr>
              <a:t>Image stitching</a:t>
            </a:r>
          </a:p>
          <a:p>
            <a:pPr marL="514350" indent="-514350">
              <a:buFont typeface="+mj-lt"/>
              <a:buAutoNum type="arabicPeriod"/>
            </a:pPr>
            <a:endParaRPr lang="en-US" altLang="zh-CN" sz="3500" dirty="0">
              <a:latin typeface="Bahnschrift SemiBold SemiConden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sz="3500" dirty="0">
                <a:latin typeface="Bahnschrift SemiBold SemiConden" panose="020B0502040204020203" pitchFamily="34" charset="0"/>
              </a:rPr>
              <a:t>Drawer layout (</a:t>
            </a:r>
            <a:r>
              <a:rPr lang="en-US" altLang="zh-CN" sz="3500" dirty="0">
                <a:solidFill>
                  <a:schemeClr val="accent2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settings</a:t>
            </a:r>
            <a:r>
              <a:rPr lang="en-US" altLang="zh-CN" sz="3500" dirty="0">
                <a:latin typeface="Bahnschrift SemiBold SemiConden" panose="020B0502040204020203" pitchFamily="34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US" altLang="zh-CN" sz="3500" dirty="0">
              <a:latin typeface="Bahnschrift SemiBold SemiConden" panose="020B0502040204020203" pitchFamily="34" charset="0"/>
              <a:ea typeface="+mj-ea"/>
              <a:cs typeface="+mj-cs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CN" sz="3500" dirty="0">
              <a:latin typeface="Bahnschrift SemiBold SemiConden" panose="020B0502040204020203" pitchFamily="34" charset="0"/>
              <a:ea typeface="+mj-ea"/>
              <a:cs typeface="+mj-cs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CN" sz="3500" dirty="0">
              <a:latin typeface="Bahnschrift SemiBold SemiConden" panose="020B0502040204020203" pitchFamily="34" charset="0"/>
              <a:ea typeface="+mj-ea"/>
              <a:cs typeface="+mj-cs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CN" sz="3500" dirty="0">
              <a:solidFill>
                <a:schemeClr val="accent2">
                  <a:lumMod val="75000"/>
                </a:schemeClr>
              </a:solidFill>
              <a:latin typeface="Bahnschrift SemiBold SemiConden" panose="020B0502040204020203" pitchFamily="34" charset="0"/>
              <a:ea typeface="+mj-ea"/>
              <a:cs typeface="+mj-cs"/>
            </a:endParaRPr>
          </a:p>
          <a:p>
            <a:endParaRPr lang="en-US" altLang="zh-CN" sz="3500" dirty="0"/>
          </a:p>
        </p:txBody>
      </p:sp>
    </p:spTree>
    <p:extLst>
      <p:ext uri="{BB962C8B-B14F-4D97-AF65-F5344CB8AC3E}">
        <p14:creationId xmlns:p14="http://schemas.microsoft.com/office/powerpoint/2010/main" val="309980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4F92740C-8239-41A3-BF3F-4A8100CD39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2774036"/>
              </p:ext>
            </p:extLst>
          </p:nvPr>
        </p:nvGraphicFramePr>
        <p:xfrm>
          <a:off x="838200" y="2257778"/>
          <a:ext cx="10515600" cy="41437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37267">
                  <a:extLst>
                    <a:ext uri="{9D8B030D-6E8A-4147-A177-3AD203B41FA5}">
                      <a16:colId xmlns:a16="http://schemas.microsoft.com/office/drawing/2014/main" val="1839959601"/>
                    </a:ext>
                  </a:extLst>
                </a:gridCol>
                <a:gridCol w="4086577">
                  <a:extLst>
                    <a:ext uri="{9D8B030D-6E8A-4147-A177-3AD203B41FA5}">
                      <a16:colId xmlns:a16="http://schemas.microsoft.com/office/drawing/2014/main" val="970764722"/>
                    </a:ext>
                  </a:extLst>
                </a:gridCol>
                <a:gridCol w="4591756">
                  <a:extLst>
                    <a:ext uri="{9D8B030D-6E8A-4147-A177-3AD203B41FA5}">
                      <a16:colId xmlns:a16="http://schemas.microsoft.com/office/drawing/2014/main" val="1349004067"/>
                    </a:ext>
                  </a:extLst>
                </a:gridCol>
              </a:tblGrid>
              <a:tr h="442807">
                <a:tc>
                  <a:txBody>
                    <a:bodyPr/>
                    <a:lstStyle/>
                    <a:p>
                      <a:r>
                        <a:rPr lang="en-US" altLang="zh-CN" dirty="0"/>
                        <a:t>Week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Feature1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Feature2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8022468"/>
                  </a:ext>
                </a:extLst>
              </a:tr>
              <a:tr h="442807">
                <a:tc>
                  <a:txBody>
                    <a:bodyPr/>
                    <a:lstStyle/>
                    <a:p>
                      <a:r>
                        <a:rPr lang="en-US" altLang="zh-CN" sz="2600" b="1"/>
                        <a:t>8</a:t>
                      </a:r>
                      <a:endParaRPr lang="zh-CN" altLang="en-US" sz="2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200" dirty="0"/>
                        <a:t>Basic UI</a:t>
                      </a:r>
                      <a:endParaRPr lang="zh-CN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200" dirty="0"/>
                        <a:t>Dark Mode</a:t>
                      </a:r>
                      <a:endParaRPr lang="zh-CN" alt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480008"/>
                  </a:ext>
                </a:extLst>
              </a:tr>
              <a:tr h="774912">
                <a:tc>
                  <a:txBody>
                    <a:bodyPr/>
                    <a:lstStyle/>
                    <a:p>
                      <a:r>
                        <a:rPr lang="en-US" altLang="zh-CN" sz="2600" b="1"/>
                        <a:t>9</a:t>
                      </a:r>
                      <a:endParaRPr lang="zh-CN" altLang="en-US" sz="2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200" dirty="0"/>
                        <a:t>Image embellishment manually</a:t>
                      </a:r>
                      <a:endParaRPr lang="zh-CN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200" dirty="0"/>
                        <a:t>Take photo / Select photo from album</a:t>
                      </a:r>
                      <a:endParaRPr lang="zh-CN" alt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893965"/>
                  </a:ext>
                </a:extLst>
              </a:tr>
              <a:tr h="442807">
                <a:tc>
                  <a:txBody>
                    <a:bodyPr/>
                    <a:lstStyle/>
                    <a:p>
                      <a:r>
                        <a:rPr lang="en-US" altLang="zh-CN" sz="2600" b="1"/>
                        <a:t>10</a:t>
                      </a:r>
                      <a:endParaRPr lang="zh-CN" altLang="en-US" sz="2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200" dirty="0"/>
                        <a:t>Picture auto embellishment</a:t>
                      </a:r>
                      <a:endParaRPr lang="zh-CN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200" dirty="0"/>
                        <a:t>Share to everywhere</a:t>
                      </a:r>
                      <a:endParaRPr lang="zh-CN" alt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42457"/>
                  </a:ext>
                </a:extLst>
              </a:tr>
              <a:tr h="442807">
                <a:tc>
                  <a:txBody>
                    <a:bodyPr/>
                    <a:lstStyle/>
                    <a:p>
                      <a:r>
                        <a:rPr lang="en-US" altLang="zh-CN" sz="2600" b="1"/>
                        <a:t>11</a:t>
                      </a:r>
                      <a:endParaRPr lang="zh-CN" altLang="en-US" sz="2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200" dirty="0"/>
                        <a:t>Default style transfer</a:t>
                      </a:r>
                      <a:endParaRPr lang="zh-CN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200" dirty="0"/>
                        <a:t>Fix OOM</a:t>
                      </a:r>
                      <a:endParaRPr lang="zh-CN" alt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69330"/>
                  </a:ext>
                </a:extLst>
              </a:tr>
              <a:tr h="442807">
                <a:tc>
                  <a:txBody>
                    <a:bodyPr/>
                    <a:lstStyle/>
                    <a:p>
                      <a:r>
                        <a:rPr lang="en-US" altLang="zh-CN" sz="2600" b="1"/>
                        <a:t>12</a:t>
                      </a:r>
                      <a:endParaRPr lang="zh-CN" altLang="en-US" sz="2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200" dirty="0"/>
                        <a:t>Movable </a:t>
                      </a:r>
                      <a:r>
                        <a:rPr lang="en-US" altLang="zh-CN" sz="2200" dirty="0" err="1"/>
                        <a:t>chartlet</a:t>
                      </a:r>
                      <a:endParaRPr lang="zh-CN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200" dirty="0"/>
                        <a:t>Basic filters</a:t>
                      </a:r>
                      <a:endParaRPr lang="zh-CN" alt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620763"/>
                  </a:ext>
                </a:extLst>
              </a:tr>
              <a:tr h="442807">
                <a:tc>
                  <a:txBody>
                    <a:bodyPr/>
                    <a:lstStyle/>
                    <a:p>
                      <a:r>
                        <a:rPr lang="en-US" altLang="zh-CN" sz="2600" b="1"/>
                        <a:t>13</a:t>
                      </a:r>
                      <a:endParaRPr lang="zh-CN" altLang="en-US" sz="2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200" dirty="0"/>
                        <a:t>Login</a:t>
                      </a:r>
                      <a:endParaRPr lang="zh-CN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200" dirty="0"/>
                        <a:t>Image stitching(1)</a:t>
                      </a:r>
                      <a:endParaRPr lang="zh-CN" alt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189271"/>
                  </a:ext>
                </a:extLst>
              </a:tr>
              <a:tr h="442807">
                <a:tc>
                  <a:txBody>
                    <a:bodyPr/>
                    <a:lstStyle/>
                    <a:p>
                      <a:r>
                        <a:rPr lang="en-US" altLang="zh-CN" sz="2600" b="1" dirty="0"/>
                        <a:t>14</a:t>
                      </a:r>
                      <a:endParaRPr lang="zh-CN" altLang="en-US" sz="2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200" dirty="0"/>
                        <a:t>Image stitching(2)</a:t>
                      </a:r>
                      <a:endParaRPr lang="zh-CN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200" dirty="0"/>
                        <a:t>User setting</a:t>
                      </a:r>
                      <a:endParaRPr lang="zh-CN" alt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245935"/>
                  </a:ext>
                </a:extLst>
              </a:tr>
            </a:tbl>
          </a:graphicData>
        </a:graphic>
      </p:graphicFrame>
      <p:sp>
        <p:nvSpPr>
          <p:cNvPr id="5" name="标题 1">
            <a:extLst>
              <a:ext uri="{FF2B5EF4-FFF2-40B4-BE49-F238E27FC236}">
                <a16:creationId xmlns:a16="http://schemas.microsoft.com/office/drawing/2014/main" id="{39B465ED-1DDF-4CDC-8A26-6A44F1CD202A}"/>
              </a:ext>
            </a:extLst>
          </p:cNvPr>
          <p:cNvSpPr txBox="1">
            <a:spLocks/>
          </p:cNvSpPr>
          <p:nvPr/>
        </p:nvSpPr>
        <p:spPr>
          <a:xfrm>
            <a:off x="1032931" y="58750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000" dirty="0">
                <a:latin typeface="Bahnschrift SemiBold SemiConden" panose="020B0502040204020203" pitchFamily="34" charset="0"/>
              </a:rPr>
              <a:t>Time Line</a:t>
            </a:r>
            <a:endParaRPr lang="zh-CN" altLang="en-US" sz="6000" dirty="0">
              <a:latin typeface="Bahnschrift SemiBold SemiConden" panose="020B0502040204020203" pitchFamily="34" charset="0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4996B45-A010-42BC-BC5E-783B25BFB5F6}"/>
              </a:ext>
            </a:extLst>
          </p:cNvPr>
          <p:cNvCxnSpPr>
            <a:cxnSpLocks/>
          </p:cNvCxnSpPr>
          <p:nvPr/>
        </p:nvCxnSpPr>
        <p:spPr>
          <a:xfrm>
            <a:off x="728136" y="1719791"/>
            <a:ext cx="454942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77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4BB2E9F-AC05-4B52-90E8-E1E59B434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6067" y="0"/>
            <a:ext cx="6125933" cy="6858000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93E9A79A-D9C1-46C7-A05E-8AC23D79E47E}"/>
              </a:ext>
            </a:extLst>
          </p:cNvPr>
          <p:cNvSpPr txBox="1">
            <a:spLocks/>
          </p:cNvSpPr>
          <p:nvPr/>
        </p:nvSpPr>
        <p:spPr>
          <a:xfrm>
            <a:off x="1032931" y="58750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000" dirty="0">
                <a:latin typeface="Bahnschrift SemiBold SemiConden" panose="020B0502040204020203" pitchFamily="34" charset="0"/>
              </a:rPr>
              <a:t>Time Line</a:t>
            </a:r>
            <a:endParaRPr lang="zh-CN" altLang="en-US" sz="6000" dirty="0">
              <a:latin typeface="Bahnschrift SemiBold SemiConden" panose="020B0502040204020203" pitchFamily="34" charset="0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F14CF7A-6C29-490F-A68D-8C62A778B281}"/>
              </a:ext>
            </a:extLst>
          </p:cNvPr>
          <p:cNvCxnSpPr>
            <a:cxnSpLocks/>
          </p:cNvCxnSpPr>
          <p:nvPr/>
        </p:nvCxnSpPr>
        <p:spPr>
          <a:xfrm>
            <a:off x="1111956" y="1719791"/>
            <a:ext cx="281657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F9266E1A-3000-4C2D-9917-EDF3A3FCCD86}"/>
              </a:ext>
            </a:extLst>
          </p:cNvPr>
          <p:cNvSpPr txBox="1"/>
          <p:nvPr/>
        </p:nvSpPr>
        <p:spPr>
          <a:xfrm>
            <a:off x="1032931" y="2592231"/>
            <a:ext cx="658706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500" dirty="0">
                <a:solidFill>
                  <a:schemeClr val="accent2">
                    <a:lumMod val="75000"/>
                  </a:schemeClr>
                </a:solidFill>
                <a:latin typeface="Bahnschrift SemiBold SemiConden" panose="020B0502040204020203" pitchFamily="34" charset="0"/>
                <a:ea typeface="+mj-ea"/>
                <a:cs typeface="+mj-cs"/>
              </a:rPr>
              <a:t>110+ </a:t>
            </a:r>
            <a:r>
              <a:rPr lang="en-US" altLang="zh-CN" sz="3500" dirty="0">
                <a:latin typeface="Bahnschrift SemiBold SemiConden" panose="020B0502040204020203" pitchFamily="34" charset="0"/>
                <a:ea typeface="+mj-ea"/>
                <a:cs typeface="+mj-cs"/>
              </a:rPr>
              <a:t>commits</a:t>
            </a:r>
          </a:p>
          <a:p>
            <a:endParaRPr lang="en-US" altLang="zh-CN" sz="3500" dirty="0">
              <a:latin typeface="Bahnschrift SemiBold SemiConden" panose="020B0502040204020203" pitchFamily="34" charset="0"/>
              <a:ea typeface="+mj-ea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500" dirty="0">
                <a:latin typeface="Bahnschrift SemiBold SemiConden" panose="020B0502040204020203" pitchFamily="34" charset="0"/>
                <a:ea typeface="+mj-ea"/>
                <a:cs typeface="+mj-cs"/>
              </a:rPr>
              <a:t>Week commits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500" dirty="0">
              <a:latin typeface="Bahnschrift SemiBold SemiConden" panose="020B0502040204020203" pitchFamily="34" charset="0"/>
              <a:ea typeface="+mj-ea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500" dirty="0">
                <a:latin typeface="Bahnschrift SemiBold SemiConden" panose="020B0502040204020203" pitchFamily="34" charset="0"/>
              </a:rPr>
              <a:t>No </a:t>
            </a:r>
            <a:r>
              <a:rPr lang="en-US" altLang="zh-CN" sz="3500" dirty="0">
                <a:solidFill>
                  <a:schemeClr val="accent2"/>
                </a:solidFill>
                <a:latin typeface="Bahnschrift SemiBold SemiConden" panose="020B0502040204020203" pitchFamily="34" charset="0"/>
              </a:rPr>
              <a:t>lazy</a:t>
            </a:r>
            <a:r>
              <a:rPr lang="en-US" altLang="zh-CN" sz="3500" dirty="0">
                <a:latin typeface="Bahnschrift SemiBold SemiConden" panose="020B0502040204020203" pitchFamily="34" charset="0"/>
              </a:rPr>
              <a:t> guys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500" dirty="0">
              <a:latin typeface="Bahnschrift SemiBold SemiConden" panose="020B0502040204020203" pitchFamily="34" charset="0"/>
              <a:ea typeface="+mj-ea"/>
              <a:cs typeface="+mj-cs"/>
            </a:endParaRPr>
          </a:p>
          <a:p>
            <a:endParaRPr lang="en-US" altLang="zh-CN" sz="3500" dirty="0">
              <a:solidFill>
                <a:schemeClr val="accent2">
                  <a:lumMod val="75000"/>
                </a:schemeClr>
              </a:solidFill>
              <a:latin typeface="Bahnschrift SemiBold SemiConden" panose="020B0502040204020203" pitchFamily="34" charset="0"/>
              <a:ea typeface="+mj-ea"/>
              <a:cs typeface="+mj-cs"/>
            </a:endParaRPr>
          </a:p>
          <a:p>
            <a:endParaRPr lang="en-US" altLang="zh-CN" sz="3500" dirty="0"/>
          </a:p>
        </p:txBody>
      </p:sp>
    </p:spTree>
    <p:extLst>
      <p:ext uri="{BB962C8B-B14F-4D97-AF65-F5344CB8AC3E}">
        <p14:creationId xmlns:p14="http://schemas.microsoft.com/office/powerpoint/2010/main" val="101742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3E9A79A-D9C1-46C7-A05E-8AC23D79E47E}"/>
              </a:ext>
            </a:extLst>
          </p:cNvPr>
          <p:cNvSpPr txBox="1">
            <a:spLocks/>
          </p:cNvSpPr>
          <p:nvPr/>
        </p:nvSpPr>
        <p:spPr>
          <a:xfrm>
            <a:off x="1032931" y="58750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000" dirty="0">
                <a:latin typeface="Bahnschrift SemiBold SemiConden" panose="020B0502040204020203" pitchFamily="34" charset="0"/>
              </a:rPr>
              <a:t>Time Line</a:t>
            </a:r>
            <a:endParaRPr lang="zh-CN" altLang="en-US" sz="6000" dirty="0">
              <a:latin typeface="Bahnschrift SemiBold SemiConden" panose="020B0502040204020203" pitchFamily="34" charset="0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F14CF7A-6C29-490F-A68D-8C62A778B281}"/>
              </a:ext>
            </a:extLst>
          </p:cNvPr>
          <p:cNvCxnSpPr>
            <a:cxnSpLocks/>
          </p:cNvCxnSpPr>
          <p:nvPr/>
        </p:nvCxnSpPr>
        <p:spPr>
          <a:xfrm>
            <a:off x="1111956" y="1719791"/>
            <a:ext cx="281657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69CDE14E-CBE9-4A46-BD01-5A16A56DD76A}"/>
              </a:ext>
            </a:extLst>
          </p:cNvPr>
          <p:cNvSpPr txBox="1"/>
          <p:nvPr/>
        </p:nvSpPr>
        <p:spPr>
          <a:xfrm>
            <a:off x="1032931" y="2592231"/>
            <a:ext cx="658706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500" dirty="0">
                <a:solidFill>
                  <a:schemeClr val="accent2">
                    <a:lumMod val="75000"/>
                  </a:schemeClr>
                </a:solidFill>
                <a:latin typeface="Bahnschrift SemiBold SemiConden" panose="020B0502040204020203" pitchFamily="34" charset="0"/>
                <a:ea typeface="+mj-ea"/>
                <a:cs typeface="+mj-cs"/>
              </a:rPr>
              <a:t>110+ </a:t>
            </a:r>
            <a:r>
              <a:rPr lang="en-US" altLang="zh-CN" sz="3500" dirty="0">
                <a:latin typeface="Bahnschrift SemiBold SemiConden" panose="020B0502040204020203" pitchFamily="34" charset="0"/>
                <a:ea typeface="+mj-ea"/>
                <a:cs typeface="+mj-cs"/>
              </a:rPr>
              <a:t>commits</a:t>
            </a:r>
          </a:p>
          <a:p>
            <a:endParaRPr lang="en-US" altLang="zh-CN" sz="3500" dirty="0">
              <a:latin typeface="Bahnschrift SemiBold SemiConden" panose="020B0502040204020203" pitchFamily="34" charset="0"/>
              <a:ea typeface="+mj-ea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500" dirty="0">
                <a:latin typeface="Bahnschrift SemiBold SemiConden" panose="020B0502040204020203" pitchFamily="34" charset="0"/>
                <a:ea typeface="+mj-ea"/>
                <a:cs typeface="+mj-cs"/>
              </a:rPr>
              <a:t>Week commits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500" dirty="0">
              <a:latin typeface="Bahnschrift SemiBold SemiConden" panose="020B0502040204020203" pitchFamily="34" charset="0"/>
              <a:ea typeface="+mj-ea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500" dirty="0">
                <a:latin typeface="Bahnschrift SemiBold SemiConden" panose="020B0502040204020203" pitchFamily="34" charset="0"/>
              </a:rPr>
              <a:t>No </a:t>
            </a:r>
            <a:r>
              <a:rPr lang="en-US" altLang="zh-CN" sz="3500" dirty="0">
                <a:solidFill>
                  <a:schemeClr val="accent2"/>
                </a:solidFill>
                <a:latin typeface="Bahnschrift SemiBold SemiConden" panose="020B0502040204020203" pitchFamily="34" charset="0"/>
              </a:rPr>
              <a:t>lazy</a:t>
            </a:r>
            <a:r>
              <a:rPr lang="en-US" altLang="zh-CN" sz="3500" dirty="0">
                <a:latin typeface="Bahnschrift SemiBold SemiConden" panose="020B0502040204020203" pitchFamily="34" charset="0"/>
              </a:rPr>
              <a:t> guys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500" dirty="0">
              <a:latin typeface="Bahnschrift SemiBold SemiConden" panose="020B0502040204020203" pitchFamily="34" charset="0"/>
              <a:ea typeface="+mj-ea"/>
              <a:cs typeface="+mj-cs"/>
            </a:endParaRPr>
          </a:p>
          <a:p>
            <a:endParaRPr lang="en-US" altLang="zh-CN" sz="3500" dirty="0">
              <a:solidFill>
                <a:schemeClr val="accent2">
                  <a:lumMod val="75000"/>
                </a:schemeClr>
              </a:solidFill>
              <a:latin typeface="Bahnschrift SemiBold SemiConden" panose="020B0502040204020203" pitchFamily="34" charset="0"/>
              <a:ea typeface="+mj-ea"/>
              <a:cs typeface="+mj-cs"/>
            </a:endParaRPr>
          </a:p>
          <a:p>
            <a:endParaRPr lang="en-US" altLang="zh-CN" sz="35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8B3116-771F-478F-9C94-890BFA1B2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056" y="1250286"/>
            <a:ext cx="5863044" cy="418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11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3E9A79A-D9C1-46C7-A05E-8AC23D79E47E}"/>
              </a:ext>
            </a:extLst>
          </p:cNvPr>
          <p:cNvSpPr txBox="1">
            <a:spLocks/>
          </p:cNvSpPr>
          <p:nvPr/>
        </p:nvSpPr>
        <p:spPr>
          <a:xfrm>
            <a:off x="1032931" y="58750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000" dirty="0">
                <a:latin typeface="Bahnschrift SemiBold SemiConden" panose="020B0502040204020203" pitchFamily="34" charset="0"/>
              </a:rPr>
              <a:t>Time Line</a:t>
            </a:r>
            <a:endParaRPr lang="zh-CN" altLang="en-US" sz="6000" dirty="0">
              <a:latin typeface="Bahnschrift SemiBold SemiConden" panose="020B0502040204020203" pitchFamily="34" charset="0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F14CF7A-6C29-490F-A68D-8C62A778B281}"/>
              </a:ext>
            </a:extLst>
          </p:cNvPr>
          <p:cNvCxnSpPr>
            <a:cxnSpLocks/>
          </p:cNvCxnSpPr>
          <p:nvPr/>
        </p:nvCxnSpPr>
        <p:spPr>
          <a:xfrm>
            <a:off x="1111956" y="1719791"/>
            <a:ext cx="281657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69CDE14E-CBE9-4A46-BD01-5A16A56DD76A}"/>
              </a:ext>
            </a:extLst>
          </p:cNvPr>
          <p:cNvSpPr txBox="1"/>
          <p:nvPr/>
        </p:nvSpPr>
        <p:spPr>
          <a:xfrm>
            <a:off x="1032931" y="2592231"/>
            <a:ext cx="6587067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500" dirty="0">
                <a:solidFill>
                  <a:schemeClr val="accent2">
                    <a:lumMod val="75000"/>
                  </a:schemeClr>
                </a:solidFill>
                <a:latin typeface="Bahnschrift SemiBold SemiConden" panose="020B0502040204020203" pitchFamily="34" charset="0"/>
                <a:ea typeface="+mj-ea"/>
                <a:cs typeface="+mj-cs"/>
              </a:rPr>
              <a:t>110+ </a:t>
            </a:r>
            <a:r>
              <a:rPr lang="en-US" altLang="zh-CN" sz="3500" dirty="0">
                <a:latin typeface="Bahnschrift SemiBold SemiConden" panose="020B0502040204020203" pitchFamily="34" charset="0"/>
                <a:ea typeface="+mj-ea"/>
                <a:cs typeface="+mj-cs"/>
              </a:rPr>
              <a:t>commits</a:t>
            </a:r>
          </a:p>
          <a:p>
            <a:endParaRPr lang="en-US" altLang="zh-CN" sz="3500" dirty="0">
              <a:latin typeface="Bahnschrift SemiBold SemiConden" panose="020B0502040204020203" pitchFamily="34" charset="0"/>
              <a:ea typeface="+mj-ea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500" dirty="0">
                <a:latin typeface="Bahnschrift SemiBold SemiConden" panose="020B0502040204020203" pitchFamily="34" charset="0"/>
                <a:ea typeface="+mj-ea"/>
                <a:cs typeface="+mj-cs"/>
              </a:rPr>
              <a:t>Week commits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500" dirty="0">
              <a:latin typeface="Bahnschrift SemiBold SemiConden" panose="020B0502040204020203" pitchFamily="34" charset="0"/>
              <a:ea typeface="+mj-ea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500" dirty="0">
                <a:latin typeface="Bahnschrift SemiBold SemiConden" panose="020B0502040204020203" pitchFamily="34" charset="0"/>
                <a:ea typeface="+mj-ea"/>
                <a:cs typeface="+mj-cs"/>
              </a:rPr>
              <a:t>No </a:t>
            </a:r>
            <a:r>
              <a:rPr lang="en-US" altLang="zh-CN" sz="3500" dirty="0">
                <a:solidFill>
                  <a:schemeClr val="accent2"/>
                </a:solidFill>
                <a:latin typeface="Bahnschrift SemiBold SemiConden" panose="020B0502040204020203" pitchFamily="34" charset="0"/>
                <a:ea typeface="+mj-ea"/>
                <a:cs typeface="+mj-cs"/>
              </a:rPr>
              <a:t>lazy</a:t>
            </a:r>
            <a:r>
              <a:rPr lang="en-US" altLang="zh-CN" sz="3500" dirty="0">
                <a:latin typeface="Bahnschrift SemiBold SemiConden" panose="020B0502040204020203" pitchFamily="34" charset="0"/>
                <a:ea typeface="+mj-ea"/>
                <a:cs typeface="+mj-cs"/>
              </a:rPr>
              <a:t> guys</a:t>
            </a:r>
          </a:p>
          <a:p>
            <a:endParaRPr lang="en-US" altLang="zh-CN" sz="3500" dirty="0">
              <a:solidFill>
                <a:schemeClr val="accent2">
                  <a:lumMod val="75000"/>
                </a:schemeClr>
              </a:solidFill>
              <a:latin typeface="Bahnschrift SemiBold SemiConden" panose="020B0502040204020203" pitchFamily="34" charset="0"/>
              <a:ea typeface="+mj-ea"/>
              <a:cs typeface="+mj-cs"/>
            </a:endParaRPr>
          </a:p>
          <a:p>
            <a:endParaRPr lang="en-US" altLang="zh-CN" sz="35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35EF5F1-5763-4ADB-A74A-E8747A3C2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935" y="1032452"/>
            <a:ext cx="6380889" cy="523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6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889591-3EEA-4783-94DB-0E4B08897AD1}"/>
              </a:ext>
            </a:extLst>
          </p:cNvPr>
          <p:cNvSpPr txBox="1">
            <a:spLocks/>
          </p:cNvSpPr>
          <p:nvPr/>
        </p:nvSpPr>
        <p:spPr>
          <a:xfrm>
            <a:off x="795865" y="52541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000" dirty="0">
                <a:latin typeface="Bahnschrift SemiBold SemiConden" panose="020B0502040204020203" pitchFamily="34" charset="0"/>
              </a:rPr>
              <a:t> Features</a:t>
            </a:r>
            <a:endParaRPr lang="zh-CN" altLang="en-US" sz="6000" dirty="0">
              <a:latin typeface="Bahnschrift SemiBold SemiConden" panose="020B0502040204020203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6C660D3-84C2-4CE7-BED9-D089881C4DB8}"/>
              </a:ext>
            </a:extLst>
          </p:cNvPr>
          <p:cNvCxnSpPr>
            <a:cxnSpLocks/>
          </p:cNvCxnSpPr>
          <p:nvPr/>
        </p:nvCxnSpPr>
        <p:spPr>
          <a:xfrm>
            <a:off x="874890" y="1657702"/>
            <a:ext cx="281657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BE3F41F9-5FF9-4D5F-9546-3805EDA8D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ABA5FCF-2413-4A20-99A4-FC07A4407D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0" y="0"/>
            <a:ext cx="3857625" cy="685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581B3E4-6A43-4954-B851-6A92A924AD3F}"/>
              </a:ext>
            </a:extLst>
          </p:cNvPr>
          <p:cNvSpPr txBox="1"/>
          <p:nvPr/>
        </p:nvSpPr>
        <p:spPr>
          <a:xfrm>
            <a:off x="815093" y="2983265"/>
            <a:ext cx="658706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500" dirty="0">
                <a:solidFill>
                  <a:schemeClr val="accent2">
                    <a:lumMod val="75000"/>
                  </a:schemeClr>
                </a:solidFill>
                <a:latin typeface="Bahnschrift SemiBold SemiConden" panose="020B0502040204020203" pitchFamily="34" charset="0"/>
                <a:ea typeface="+mj-ea"/>
                <a:cs typeface="+mj-cs"/>
              </a:rPr>
              <a:t>Login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500" dirty="0">
              <a:latin typeface="Bahnschrift SemiBold SemiConden" panose="020B0502040204020203" pitchFamily="34" charset="0"/>
              <a:ea typeface="+mj-ea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500" dirty="0">
                <a:latin typeface="Bahnschrift SemiBold SemiConden" panose="020B0502040204020203" pitchFamily="34" charset="0"/>
                <a:ea typeface="+mj-ea"/>
                <a:cs typeface="+mj-cs"/>
              </a:rPr>
              <a:t>Password fix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500" dirty="0">
              <a:latin typeface="Bahnschrift SemiBold SemiConden" panose="020B0502040204020203" pitchFamily="34" charset="0"/>
              <a:ea typeface="+mj-ea"/>
              <a:cs typeface="+mj-cs"/>
            </a:endParaRPr>
          </a:p>
          <a:p>
            <a:endParaRPr lang="en-US" altLang="zh-CN" sz="3500" dirty="0">
              <a:solidFill>
                <a:schemeClr val="accent2">
                  <a:lumMod val="75000"/>
                </a:schemeClr>
              </a:solidFill>
              <a:latin typeface="Bahnschrift SemiBold SemiConden" panose="020B0502040204020203" pitchFamily="34" charset="0"/>
              <a:ea typeface="+mj-ea"/>
              <a:cs typeface="+mj-cs"/>
            </a:endParaRPr>
          </a:p>
          <a:p>
            <a:endParaRPr lang="en-US" altLang="zh-CN" sz="3500" dirty="0"/>
          </a:p>
        </p:txBody>
      </p:sp>
    </p:spTree>
    <p:extLst>
      <p:ext uri="{BB962C8B-B14F-4D97-AF65-F5344CB8AC3E}">
        <p14:creationId xmlns:p14="http://schemas.microsoft.com/office/powerpoint/2010/main" val="3048429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435</Words>
  <Application>Microsoft Office PowerPoint</Application>
  <PresentationFormat>宽屏</PresentationFormat>
  <Paragraphs>200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6" baseType="lpstr">
      <vt:lpstr>等线</vt:lpstr>
      <vt:lpstr>等线 Light</vt:lpstr>
      <vt:lpstr>Arial</vt:lpstr>
      <vt:lpstr>Bahnschrift SemiBold SemiConden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孟维 郭</dc:creator>
  <cp:lastModifiedBy>孟维 郭</cp:lastModifiedBy>
  <cp:revision>26</cp:revision>
  <dcterms:created xsi:type="dcterms:W3CDTF">2019-05-24T11:16:02Z</dcterms:created>
  <dcterms:modified xsi:type="dcterms:W3CDTF">2019-05-24T15:03:56Z</dcterms:modified>
</cp:coreProperties>
</file>